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260583DA-C84D-47EA-81F7-9D36075E96D8}"/>
              </a:ext>
            </a:extLst>
          </p:cNvPr>
          <p:cNvGrpSpPr/>
          <p:nvPr/>
        </p:nvGrpSpPr>
        <p:grpSpPr>
          <a:xfrm>
            <a:off x="851873" y="1047082"/>
            <a:ext cx="2372078" cy="2372075"/>
            <a:chOff x="-1610974" y="1561509"/>
            <a:chExt cx="2834318" cy="2834315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310D361-4ECA-40C8-B857-0AE34B73FA51}"/>
                </a:ext>
              </a:extLst>
            </p:cNvPr>
            <p:cNvGrpSpPr/>
            <p:nvPr/>
          </p:nvGrpSpPr>
          <p:grpSpPr>
            <a:xfrm>
              <a:off x="-1610974" y="1561509"/>
              <a:ext cx="2834318" cy="2834315"/>
              <a:chOff x="2857122" y="3843765"/>
              <a:chExt cx="1629386" cy="1629384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5D5D523-B24A-4A92-9DD4-3E5C7545C4BE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EA700304-EA03-4058-8C23-648C7BBED178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C3664486-3CC2-4780-B816-D19DAAC1FCC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0" name="&quot;禁止&quot;マーク 129">
                <a:extLst>
                  <a:ext uri="{FF2B5EF4-FFF2-40B4-BE49-F238E27FC236}">
                    <a16:creationId xmlns:a16="http://schemas.microsoft.com/office/drawing/2014/main" id="{15E19480-4B12-4FD6-96A9-3FAF4FBD3327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EE5DAE1F-0E58-4409-9CEA-99A38FD706CD}"/>
                </a:ext>
              </a:extLst>
            </p:cNvPr>
            <p:cNvGrpSpPr/>
            <p:nvPr/>
          </p:nvGrpSpPr>
          <p:grpSpPr>
            <a:xfrm>
              <a:off x="-882831" y="1955197"/>
              <a:ext cx="1378028" cy="2046938"/>
              <a:chOff x="1544469" y="3240874"/>
              <a:chExt cx="1842366" cy="2736672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C4F87CC-8920-4099-840A-AB463F283EE1}"/>
                  </a:ext>
                </a:extLst>
              </p:cNvPr>
              <p:cNvSpPr/>
              <p:nvPr/>
            </p:nvSpPr>
            <p:spPr bwMode="auto">
              <a:xfrm>
                <a:off x="1544469" y="3240874"/>
                <a:ext cx="1842366" cy="2736672"/>
              </a:xfrm>
              <a:custGeom>
                <a:avLst/>
                <a:gdLst>
                  <a:gd name="connsiteX0" fmla="*/ 627622 w 1204812"/>
                  <a:gd name="connsiteY0" fmla="*/ 0 h 1849069"/>
                  <a:gd name="connsiteX1" fmla="*/ 857811 w 1204812"/>
                  <a:gd name="connsiteY1" fmla="*/ 561127 h 1849069"/>
                  <a:gd name="connsiteX2" fmla="*/ 894244 w 1204812"/>
                  <a:gd name="connsiteY2" fmla="*/ 604211 h 1849069"/>
                  <a:gd name="connsiteX3" fmla="*/ 896473 w 1204812"/>
                  <a:gd name="connsiteY3" fmla="*/ 603247 h 1849069"/>
                  <a:gd name="connsiteX4" fmla="*/ 1121466 w 1204812"/>
                  <a:gd name="connsiteY4" fmla="*/ 471576 h 1849069"/>
                  <a:gd name="connsiteX5" fmla="*/ 1185686 w 1204812"/>
                  <a:gd name="connsiteY5" fmla="*/ 1148433 h 1849069"/>
                  <a:gd name="connsiteX6" fmla="*/ 791641 w 1204812"/>
                  <a:gd name="connsiteY6" fmla="*/ 1830938 h 1849069"/>
                  <a:gd name="connsiteX7" fmla="*/ 680230 w 1204812"/>
                  <a:gd name="connsiteY7" fmla="*/ 1849069 h 1849069"/>
                  <a:gd name="connsiteX8" fmla="*/ 602406 w 1204812"/>
                  <a:gd name="connsiteY8" fmla="*/ 1846018 h 1849069"/>
                  <a:gd name="connsiteX9" fmla="*/ 524582 w 1204812"/>
                  <a:gd name="connsiteY9" fmla="*/ 1849069 h 1849069"/>
                  <a:gd name="connsiteX10" fmla="*/ 413171 w 1204812"/>
                  <a:gd name="connsiteY10" fmla="*/ 1830938 h 1849069"/>
                  <a:gd name="connsiteX11" fmla="*/ 19126 w 1204812"/>
                  <a:gd name="connsiteY11" fmla="*/ 1148433 h 1849069"/>
                  <a:gd name="connsiteX12" fmla="*/ 83346 w 1204812"/>
                  <a:gd name="connsiteY12" fmla="*/ 471576 h 1849069"/>
                  <a:gd name="connsiteX13" fmla="*/ 308339 w 1204812"/>
                  <a:gd name="connsiteY13" fmla="*/ 603247 h 1849069"/>
                  <a:gd name="connsiteX14" fmla="*/ 347489 w 1204812"/>
                  <a:gd name="connsiteY14" fmla="*/ 620189 h 1849069"/>
                  <a:gd name="connsiteX15" fmla="*/ 397434 w 1204812"/>
                  <a:gd name="connsiteY15" fmla="*/ 561127 h 1849069"/>
                  <a:gd name="connsiteX16" fmla="*/ 627622 w 1204812"/>
                  <a:gd name="connsiteY16" fmla="*/ 0 h 18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4812" h="1849069">
                    <a:moveTo>
                      <a:pt x="627622" y="0"/>
                    </a:moveTo>
                    <a:cubicBezTo>
                      <a:pt x="671258" y="220136"/>
                      <a:pt x="747987" y="407179"/>
                      <a:pt x="857811" y="561127"/>
                    </a:cubicBezTo>
                    <a:lnTo>
                      <a:pt x="894244" y="604211"/>
                    </a:lnTo>
                    <a:lnTo>
                      <a:pt x="896473" y="603247"/>
                    </a:lnTo>
                    <a:cubicBezTo>
                      <a:pt x="972844" y="564479"/>
                      <a:pt x="1047842" y="520589"/>
                      <a:pt x="1121466" y="471576"/>
                    </a:cubicBezTo>
                    <a:cubicBezTo>
                      <a:pt x="1106440" y="706956"/>
                      <a:pt x="1127847" y="932576"/>
                      <a:pt x="1185686" y="1148433"/>
                    </a:cubicBezTo>
                    <a:cubicBezTo>
                      <a:pt x="1265342" y="1445714"/>
                      <a:pt x="1088922" y="1751282"/>
                      <a:pt x="791641" y="1830938"/>
                    </a:cubicBezTo>
                    <a:cubicBezTo>
                      <a:pt x="754481" y="1840895"/>
                      <a:pt x="717192" y="1846851"/>
                      <a:pt x="680230" y="1849069"/>
                    </a:cubicBezTo>
                    <a:lnTo>
                      <a:pt x="602406" y="1846018"/>
                    </a:lnTo>
                    <a:lnTo>
                      <a:pt x="524582" y="1849069"/>
                    </a:lnTo>
                    <a:cubicBezTo>
                      <a:pt x="487621" y="1846851"/>
                      <a:pt x="450331" y="1840895"/>
                      <a:pt x="413171" y="1830938"/>
                    </a:cubicBezTo>
                    <a:cubicBezTo>
                      <a:pt x="115890" y="1751282"/>
                      <a:pt x="-60530" y="1445714"/>
                      <a:pt x="19126" y="1148433"/>
                    </a:cubicBezTo>
                    <a:cubicBezTo>
                      <a:pt x="76965" y="932576"/>
                      <a:pt x="98372" y="706956"/>
                      <a:pt x="83346" y="471576"/>
                    </a:cubicBezTo>
                    <a:cubicBezTo>
                      <a:pt x="156971" y="520589"/>
                      <a:pt x="231968" y="564479"/>
                      <a:pt x="308339" y="603247"/>
                    </a:cubicBezTo>
                    <a:lnTo>
                      <a:pt x="347489" y="620189"/>
                    </a:lnTo>
                    <a:lnTo>
                      <a:pt x="397434" y="561127"/>
                    </a:lnTo>
                    <a:cubicBezTo>
                      <a:pt x="507257" y="407179"/>
                      <a:pt x="583987" y="220136"/>
                      <a:pt x="6276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F8E0112-4B8A-4FC3-A4F8-6C20F47BD72D}"/>
                  </a:ext>
                </a:extLst>
              </p:cNvPr>
              <p:cNvSpPr/>
              <p:nvPr/>
            </p:nvSpPr>
            <p:spPr bwMode="auto">
              <a:xfrm>
                <a:off x="1925488" y="4287114"/>
                <a:ext cx="1157456" cy="1561409"/>
              </a:xfrm>
              <a:custGeom>
                <a:avLst/>
                <a:gdLst>
                  <a:gd name="connsiteX0" fmla="*/ 378458 w 756916"/>
                  <a:gd name="connsiteY0" fmla="*/ 0 h 1054987"/>
                  <a:gd name="connsiteX1" fmla="*/ 646068 w 756916"/>
                  <a:gd name="connsiteY1" fmla="*/ 408919 h 1054987"/>
                  <a:gd name="connsiteX2" fmla="*/ 646068 w 756916"/>
                  <a:gd name="connsiteY2" fmla="*/ 944139 h 1054987"/>
                  <a:gd name="connsiteX3" fmla="*/ 110848 w 756916"/>
                  <a:gd name="connsiteY3" fmla="*/ 944139 h 1054987"/>
                  <a:gd name="connsiteX4" fmla="*/ 110848 w 756916"/>
                  <a:gd name="connsiteY4" fmla="*/ 408919 h 1054987"/>
                  <a:gd name="connsiteX5" fmla="*/ 378458 w 756916"/>
                  <a:gd name="connsiteY5" fmla="*/ 0 h 105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6916" h="1054987">
                    <a:moveTo>
                      <a:pt x="378458" y="0"/>
                    </a:moveTo>
                    <a:cubicBezTo>
                      <a:pt x="444110" y="159857"/>
                      <a:pt x="533314" y="296164"/>
                      <a:pt x="646068" y="408919"/>
                    </a:cubicBezTo>
                    <a:cubicBezTo>
                      <a:pt x="793866" y="556716"/>
                      <a:pt x="793866" y="796342"/>
                      <a:pt x="646068" y="944139"/>
                    </a:cubicBezTo>
                    <a:cubicBezTo>
                      <a:pt x="498271" y="1091937"/>
                      <a:pt x="258645" y="1091937"/>
                      <a:pt x="110848" y="944139"/>
                    </a:cubicBezTo>
                    <a:cubicBezTo>
                      <a:pt x="-36950" y="796342"/>
                      <a:pt x="-36950" y="556716"/>
                      <a:pt x="110848" y="408919"/>
                    </a:cubicBezTo>
                    <a:cubicBezTo>
                      <a:pt x="223602" y="296164"/>
                      <a:pt x="312806" y="159857"/>
                      <a:pt x="3784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&quot;禁止&quot;マーク 125">
              <a:extLst>
                <a:ext uri="{FF2B5EF4-FFF2-40B4-BE49-F238E27FC236}">
                  <a16:creationId xmlns:a16="http://schemas.microsoft.com/office/drawing/2014/main" id="{A39CE089-CCF2-4772-AB61-CC8E5A40DDFE}"/>
                </a:ext>
              </a:extLst>
            </p:cNvPr>
            <p:cNvSpPr/>
            <p:nvPr/>
          </p:nvSpPr>
          <p:spPr bwMode="auto">
            <a:xfrm>
              <a:off x="-1547376" y="1625107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E683CF8C-450C-4B2F-9005-7E7090EE9D49}"/>
              </a:ext>
            </a:extLst>
          </p:cNvPr>
          <p:cNvGrpSpPr/>
          <p:nvPr/>
        </p:nvGrpSpPr>
        <p:grpSpPr>
          <a:xfrm>
            <a:off x="3797979" y="1047082"/>
            <a:ext cx="2372078" cy="2372075"/>
            <a:chOff x="1808501" y="1561509"/>
            <a:chExt cx="2834318" cy="2834315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3FB3BEE-27D2-41E5-A37A-F015ED9C8997}"/>
                </a:ext>
              </a:extLst>
            </p:cNvPr>
            <p:cNvGrpSpPr/>
            <p:nvPr/>
          </p:nvGrpSpPr>
          <p:grpSpPr>
            <a:xfrm>
              <a:off x="1808501" y="1561509"/>
              <a:ext cx="2834318" cy="2834315"/>
              <a:chOff x="2857122" y="3843765"/>
              <a:chExt cx="1629386" cy="1629384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A3B7156D-B84D-47AB-8205-C5396ECE49D3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6BBAE08C-BC7D-4C15-97DB-9D6143C9520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DDCCC433-AF5F-4B25-BBA0-DEE6FEBF5C5B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3" name="&quot;禁止&quot;マーク 152">
                <a:extLst>
                  <a:ext uri="{FF2B5EF4-FFF2-40B4-BE49-F238E27FC236}">
                    <a16:creationId xmlns:a16="http://schemas.microsoft.com/office/drawing/2014/main" id="{87A85746-736E-44C1-8F94-D9B6F4F55B1F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030150FB-07E9-4D4B-95C5-D66D2D23FAF6}"/>
                </a:ext>
              </a:extLst>
            </p:cNvPr>
            <p:cNvGrpSpPr/>
            <p:nvPr/>
          </p:nvGrpSpPr>
          <p:grpSpPr>
            <a:xfrm>
              <a:off x="2121459" y="2039662"/>
              <a:ext cx="2345766" cy="2031208"/>
              <a:chOff x="1707456" y="3421284"/>
              <a:chExt cx="2659588" cy="2302949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5E51007-790E-4614-AF22-B60418B4CD83}"/>
                  </a:ext>
                </a:extLst>
              </p:cNvPr>
              <p:cNvSpPr/>
              <p:nvPr/>
            </p:nvSpPr>
            <p:spPr bwMode="auto">
              <a:xfrm>
                <a:off x="2241304" y="3573647"/>
                <a:ext cx="1447804" cy="2150586"/>
              </a:xfrm>
              <a:custGeom>
                <a:avLst/>
                <a:gdLst>
                  <a:gd name="connsiteX0" fmla="*/ 627622 w 1204812"/>
                  <a:gd name="connsiteY0" fmla="*/ 0 h 1849069"/>
                  <a:gd name="connsiteX1" fmla="*/ 857811 w 1204812"/>
                  <a:gd name="connsiteY1" fmla="*/ 561127 h 1849069"/>
                  <a:gd name="connsiteX2" fmla="*/ 894244 w 1204812"/>
                  <a:gd name="connsiteY2" fmla="*/ 604211 h 1849069"/>
                  <a:gd name="connsiteX3" fmla="*/ 896473 w 1204812"/>
                  <a:gd name="connsiteY3" fmla="*/ 603247 h 1849069"/>
                  <a:gd name="connsiteX4" fmla="*/ 1121466 w 1204812"/>
                  <a:gd name="connsiteY4" fmla="*/ 471576 h 1849069"/>
                  <a:gd name="connsiteX5" fmla="*/ 1185686 w 1204812"/>
                  <a:gd name="connsiteY5" fmla="*/ 1148433 h 1849069"/>
                  <a:gd name="connsiteX6" fmla="*/ 791641 w 1204812"/>
                  <a:gd name="connsiteY6" fmla="*/ 1830938 h 1849069"/>
                  <a:gd name="connsiteX7" fmla="*/ 680230 w 1204812"/>
                  <a:gd name="connsiteY7" fmla="*/ 1849069 h 1849069"/>
                  <a:gd name="connsiteX8" fmla="*/ 602406 w 1204812"/>
                  <a:gd name="connsiteY8" fmla="*/ 1846018 h 1849069"/>
                  <a:gd name="connsiteX9" fmla="*/ 524582 w 1204812"/>
                  <a:gd name="connsiteY9" fmla="*/ 1849069 h 1849069"/>
                  <a:gd name="connsiteX10" fmla="*/ 413171 w 1204812"/>
                  <a:gd name="connsiteY10" fmla="*/ 1830938 h 1849069"/>
                  <a:gd name="connsiteX11" fmla="*/ 19126 w 1204812"/>
                  <a:gd name="connsiteY11" fmla="*/ 1148433 h 1849069"/>
                  <a:gd name="connsiteX12" fmla="*/ 83346 w 1204812"/>
                  <a:gd name="connsiteY12" fmla="*/ 471576 h 1849069"/>
                  <a:gd name="connsiteX13" fmla="*/ 308339 w 1204812"/>
                  <a:gd name="connsiteY13" fmla="*/ 603247 h 1849069"/>
                  <a:gd name="connsiteX14" fmla="*/ 347489 w 1204812"/>
                  <a:gd name="connsiteY14" fmla="*/ 620189 h 1849069"/>
                  <a:gd name="connsiteX15" fmla="*/ 397434 w 1204812"/>
                  <a:gd name="connsiteY15" fmla="*/ 561127 h 1849069"/>
                  <a:gd name="connsiteX16" fmla="*/ 627622 w 1204812"/>
                  <a:gd name="connsiteY16" fmla="*/ 0 h 18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4812" h="1849069">
                    <a:moveTo>
                      <a:pt x="627622" y="0"/>
                    </a:moveTo>
                    <a:cubicBezTo>
                      <a:pt x="671258" y="220136"/>
                      <a:pt x="747987" y="407179"/>
                      <a:pt x="857811" y="561127"/>
                    </a:cubicBezTo>
                    <a:lnTo>
                      <a:pt x="894244" y="604211"/>
                    </a:lnTo>
                    <a:lnTo>
                      <a:pt x="896473" y="603247"/>
                    </a:lnTo>
                    <a:cubicBezTo>
                      <a:pt x="972844" y="564479"/>
                      <a:pt x="1047842" y="520589"/>
                      <a:pt x="1121466" y="471576"/>
                    </a:cubicBezTo>
                    <a:cubicBezTo>
                      <a:pt x="1106440" y="706956"/>
                      <a:pt x="1127847" y="932576"/>
                      <a:pt x="1185686" y="1148433"/>
                    </a:cubicBezTo>
                    <a:cubicBezTo>
                      <a:pt x="1265342" y="1445714"/>
                      <a:pt x="1088922" y="1751282"/>
                      <a:pt x="791641" y="1830938"/>
                    </a:cubicBezTo>
                    <a:cubicBezTo>
                      <a:pt x="754481" y="1840895"/>
                      <a:pt x="717192" y="1846851"/>
                      <a:pt x="680230" y="1849069"/>
                    </a:cubicBezTo>
                    <a:lnTo>
                      <a:pt x="602406" y="1846018"/>
                    </a:lnTo>
                    <a:lnTo>
                      <a:pt x="524582" y="1849069"/>
                    </a:lnTo>
                    <a:cubicBezTo>
                      <a:pt x="487621" y="1846851"/>
                      <a:pt x="450331" y="1840895"/>
                      <a:pt x="413171" y="1830938"/>
                    </a:cubicBezTo>
                    <a:cubicBezTo>
                      <a:pt x="115890" y="1751282"/>
                      <a:pt x="-60530" y="1445714"/>
                      <a:pt x="19126" y="1148433"/>
                    </a:cubicBezTo>
                    <a:cubicBezTo>
                      <a:pt x="76965" y="932576"/>
                      <a:pt x="98372" y="706956"/>
                      <a:pt x="83346" y="471576"/>
                    </a:cubicBezTo>
                    <a:cubicBezTo>
                      <a:pt x="156971" y="520589"/>
                      <a:pt x="231968" y="564479"/>
                      <a:pt x="308339" y="603247"/>
                    </a:cubicBezTo>
                    <a:lnTo>
                      <a:pt x="347489" y="620189"/>
                    </a:lnTo>
                    <a:lnTo>
                      <a:pt x="397434" y="561127"/>
                    </a:lnTo>
                    <a:cubicBezTo>
                      <a:pt x="507257" y="407179"/>
                      <a:pt x="583987" y="220136"/>
                      <a:pt x="6276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B741BC7-1953-4C61-8376-9252CEDF3B68}"/>
                  </a:ext>
                </a:extLst>
              </p:cNvPr>
              <p:cNvSpPr/>
              <p:nvPr/>
            </p:nvSpPr>
            <p:spPr bwMode="auto">
              <a:xfrm>
                <a:off x="2540723" y="4395824"/>
                <a:ext cx="909574" cy="1227018"/>
              </a:xfrm>
              <a:custGeom>
                <a:avLst/>
                <a:gdLst>
                  <a:gd name="connsiteX0" fmla="*/ 378458 w 756916"/>
                  <a:gd name="connsiteY0" fmla="*/ 0 h 1054987"/>
                  <a:gd name="connsiteX1" fmla="*/ 646068 w 756916"/>
                  <a:gd name="connsiteY1" fmla="*/ 408919 h 1054987"/>
                  <a:gd name="connsiteX2" fmla="*/ 646068 w 756916"/>
                  <a:gd name="connsiteY2" fmla="*/ 944139 h 1054987"/>
                  <a:gd name="connsiteX3" fmla="*/ 110848 w 756916"/>
                  <a:gd name="connsiteY3" fmla="*/ 944139 h 1054987"/>
                  <a:gd name="connsiteX4" fmla="*/ 110848 w 756916"/>
                  <a:gd name="connsiteY4" fmla="*/ 408919 h 1054987"/>
                  <a:gd name="connsiteX5" fmla="*/ 378458 w 756916"/>
                  <a:gd name="connsiteY5" fmla="*/ 0 h 105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6916" h="1054987">
                    <a:moveTo>
                      <a:pt x="378458" y="0"/>
                    </a:moveTo>
                    <a:cubicBezTo>
                      <a:pt x="444110" y="159857"/>
                      <a:pt x="533314" y="296164"/>
                      <a:pt x="646068" y="408919"/>
                    </a:cubicBezTo>
                    <a:cubicBezTo>
                      <a:pt x="793866" y="556716"/>
                      <a:pt x="793866" y="796342"/>
                      <a:pt x="646068" y="944139"/>
                    </a:cubicBezTo>
                    <a:cubicBezTo>
                      <a:pt x="498271" y="1091937"/>
                      <a:pt x="258645" y="1091937"/>
                      <a:pt x="110848" y="944139"/>
                    </a:cubicBezTo>
                    <a:cubicBezTo>
                      <a:pt x="-36950" y="796342"/>
                      <a:pt x="-36950" y="556716"/>
                      <a:pt x="110848" y="408919"/>
                    </a:cubicBezTo>
                    <a:cubicBezTo>
                      <a:pt x="223602" y="296164"/>
                      <a:pt x="312806" y="159857"/>
                      <a:pt x="3784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EE9029D-C024-4C8C-AA39-ED367E66DD36}"/>
                  </a:ext>
                </a:extLst>
              </p:cNvPr>
              <p:cNvGrpSpPr/>
              <p:nvPr/>
            </p:nvGrpSpPr>
            <p:grpSpPr>
              <a:xfrm>
                <a:off x="2379315" y="4382961"/>
                <a:ext cx="1171782" cy="529418"/>
                <a:chOff x="1729276" y="3266498"/>
                <a:chExt cx="1759446" cy="794930"/>
              </a:xfrm>
            </p:grpSpPr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69180193-6C07-40F8-B428-9F873B539A4A}"/>
                    </a:ext>
                  </a:extLst>
                </p:cNvPr>
                <p:cNvGrpSpPr/>
                <p:nvPr/>
              </p:nvGrpSpPr>
              <p:grpSpPr>
                <a:xfrm>
                  <a:off x="1729276" y="3266498"/>
                  <a:ext cx="794930" cy="794930"/>
                  <a:chOff x="1729276" y="3266498"/>
                  <a:chExt cx="794930" cy="794930"/>
                </a:xfrm>
                <a:solidFill>
                  <a:schemeClr val="bg1"/>
                </a:solidFill>
              </p:grpSpPr>
              <p:sp>
                <p:nvSpPr>
                  <p:cNvPr id="150" name="弦 149">
                    <a:extLst>
                      <a:ext uri="{FF2B5EF4-FFF2-40B4-BE49-F238E27FC236}">
                        <a16:creationId xmlns:a16="http://schemas.microsoft.com/office/drawing/2014/main" id="{69505683-5A16-4C3B-BC69-A8A35813D6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29276" y="3266498"/>
                    <a:ext cx="794930" cy="794930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弦 150">
                    <a:extLst>
                      <a:ext uri="{FF2B5EF4-FFF2-40B4-BE49-F238E27FC236}">
                        <a16:creationId xmlns:a16="http://schemas.microsoft.com/office/drawing/2014/main" id="{B78650C1-B416-41C6-A5FF-D5AB56E508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1757" y="3496235"/>
                    <a:ext cx="382522" cy="382522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solidFill>
                    <a:schemeClr val="tx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20657795-70A8-4EC6-A8BE-80614B5533CB}"/>
                    </a:ext>
                  </a:extLst>
                </p:cNvPr>
                <p:cNvGrpSpPr/>
                <p:nvPr/>
              </p:nvGrpSpPr>
              <p:grpSpPr>
                <a:xfrm flipH="1">
                  <a:off x="2693792" y="3266498"/>
                  <a:ext cx="794930" cy="794930"/>
                  <a:chOff x="1729276" y="3266498"/>
                  <a:chExt cx="794930" cy="794930"/>
                </a:xfrm>
                <a:solidFill>
                  <a:schemeClr val="bg1"/>
                </a:solidFill>
              </p:grpSpPr>
              <p:sp>
                <p:nvSpPr>
                  <p:cNvPr id="148" name="弦 147">
                    <a:extLst>
                      <a:ext uri="{FF2B5EF4-FFF2-40B4-BE49-F238E27FC236}">
                        <a16:creationId xmlns:a16="http://schemas.microsoft.com/office/drawing/2014/main" id="{CB138EC0-6E64-4B68-BEA6-31FBA0715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29276" y="3266498"/>
                    <a:ext cx="794930" cy="794930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" name="弦 148">
                    <a:extLst>
                      <a:ext uri="{FF2B5EF4-FFF2-40B4-BE49-F238E27FC236}">
                        <a16:creationId xmlns:a16="http://schemas.microsoft.com/office/drawing/2014/main" id="{A8DB8A31-6841-4817-A8AE-55FC08A89C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1757" y="3496235"/>
                    <a:ext cx="382522" cy="382522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solidFill>
                    <a:schemeClr val="tx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64C7737-3CDC-455E-B50A-8229CDA8572F}"/>
                  </a:ext>
                </a:extLst>
              </p:cNvPr>
              <p:cNvSpPr/>
              <p:nvPr/>
            </p:nvSpPr>
            <p:spPr bwMode="auto">
              <a:xfrm>
                <a:off x="3286314" y="3421284"/>
                <a:ext cx="264784" cy="493611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069AB14-1323-46E9-832E-B7C3FFC0B885}"/>
                  </a:ext>
                </a:extLst>
              </p:cNvPr>
              <p:cNvSpPr/>
              <p:nvPr/>
            </p:nvSpPr>
            <p:spPr bwMode="auto">
              <a:xfrm rot="19800000">
                <a:off x="1881587" y="3695834"/>
                <a:ext cx="313700" cy="58480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F70665EE-5247-4166-B647-81BAF421548D}"/>
                  </a:ext>
                </a:extLst>
              </p:cNvPr>
              <p:cNvSpPr/>
              <p:nvPr/>
            </p:nvSpPr>
            <p:spPr bwMode="auto">
              <a:xfrm rot="18900000">
                <a:off x="1707456" y="4277966"/>
                <a:ext cx="394549" cy="73552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10BB9579-CEB6-401D-97C5-0DF885C8961A}"/>
                  </a:ext>
                </a:extLst>
              </p:cNvPr>
              <p:cNvSpPr/>
              <p:nvPr/>
            </p:nvSpPr>
            <p:spPr bwMode="auto">
              <a:xfrm rot="1800000" flipH="1">
                <a:off x="3729488" y="3695835"/>
                <a:ext cx="313698" cy="584800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421C2E5-9FBD-448B-B83B-C1151DD53826}"/>
                  </a:ext>
                </a:extLst>
              </p:cNvPr>
              <p:cNvSpPr/>
              <p:nvPr/>
            </p:nvSpPr>
            <p:spPr bwMode="auto">
              <a:xfrm rot="2700000" flipH="1">
                <a:off x="3802008" y="4277966"/>
                <a:ext cx="394549" cy="73552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2FABD8B7-DE91-48D6-90C0-BCBA37238DFF}"/>
                  </a:ext>
                </a:extLst>
              </p:cNvPr>
              <p:cNvSpPr/>
              <p:nvPr/>
            </p:nvSpPr>
            <p:spPr bwMode="auto">
              <a:xfrm flipH="1">
                <a:off x="2382583" y="3421284"/>
                <a:ext cx="264784" cy="493611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&quot;禁止&quot;マーク 135">
              <a:extLst>
                <a:ext uri="{FF2B5EF4-FFF2-40B4-BE49-F238E27FC236}">
                  <a16:creationId xmlns:a16="http://schemas.microsoft.com/office/drawing/2014/main" id="{80828D86-77DA-440F-B744-F64F863DBFDB}"/>
                </a:ext>
              </a:extLst>
            </p:cNvPr>
            <p:cNvSpPr/>
            <p:nvPr/>
          </p:nvSpPr>
          <p:spPr bwMode="auto">
            <a:xfrm>
              <a:off x="1872099" y="1625107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017B7589-47EE-4D57-B3FB-BFD92A784259}"/>
              </a:ext>
            </a:extLst>
          </p:cNvPr>
          <p:cNvGrpSpPr/>
          <p:nvPr/>
        </p:nvGrpSpPr>
        <p:grpSpPr>
          <a:xfrm>
            <a:off x="6729309" y="1047082"/>
            <a:ext cx="2372078" cy="2372075"/>
            <a:chOff x="5008901" y="1561509"/>
            <a:chExt cx="2834318" cy="2834315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3F94120-907D-4901-9040-CF5A2D8362B9}"/>
                </a:ext>
              </a:extLst>
            </p:cNvPr>
            <p:cNvGrpSpPr/>
            <p:nvPr/>
          </p:nvGrpSpPr>
          <p:grpSpPr>
            <a:xfrm>
              <a:off x="5008901" y="1561509"/>
              <a:ext cx="2834318" cy="2834315"/>
              <a:chOff x="2857122" y="3843765"/>
              <a:chExt cx="1629386" cy="1629384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0E9FF115-5094-4C06-8B83-BDA8414FC7E2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C4D663CD-9BD8-4444-A2EE-38CF75817E1A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8FF947FA-6ACB-44A6-812A-2375B06A58B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4" name="&quot;禁止&quot;マーク 163">
                <a:extLst>
                  <a:ext uri="{FF2B5EF4-FFF2-40B4-BE49-F238E27FC236}">
                    <a16:creationId xmlns:a16="http://schemas.microsoft.com/office/drawing/2014/main" id="{5EFE589E-A205-4816-9BB1-1B9A6D114C79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DD31D93D-94DD-47ED-90EE-5EE469080DC0}"/>
                </a:ext>
              </a:extLst>
            </p:cNvPr>
            <p:cNvGrpSpPr/>
            <p:nvPr/>
          </p:nvGrpSpPr>
          <p:grpSpPr>
            <a:xfrm>
              <a:off x="5645593" y="1882413"/>
              <a:ext cx="1583882" cy="2208040"/>
              <a:chOff x="5403051" y="730965"/>
              <a:chExt cx="1716132" cy="2392407"/>
            </a:xfrm>
          </p:grpSpPr>
          <p:sp>
            <p:nvSpPr>
              <p:cNvPr id="160" name="楕円 292">
                <a:extLst>
                  <a:ext uri="{FF2B5EF4-FFF2-40B4-BE49-F238E27FC236}">
                    <a16:creationId xmlns:a16="http://schemas.microsoft.com/office/drawing/2014/main" id="{EAE685FB-CC42-467C-B968-4833DB0033F9}"/>
                  </a:ext>
                </a:extLst>
              </p:cNvPr>
              <p:cNvSpPr/>
              <p:nvPr/>
            </p:nvSpPr>
            <p:spPr bwMode="auto">
              <a:xfrm>
                <a:off x="5403051" y="730965"/>
                <a:ext cx="1716132" cy="2392407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292">
                <a:extLst>
                  <a:ext uri="{FF2B5EF4-FFF2-40B4-BE49-F238E27FC236}">
                    <a16:creationId xmlns:a16="http://schemas.microsoft.com/office/drawing/2014/main" id="{5EF995B3-F215-4ED9-A00D-2B53D46AB0A5}"/>
                  </a:ext>
                </a:extLst>
              </p:cNvPr>
              <p:cNvSpPr/>
              <p:nvPr/>
            </p:nvSpPr>
            <p:spPr bwMode="auto">
              <a:xfrm>
                <a:off x="5693041" y="1514839"/>
                <a:ext cx="1110234" cy="1547744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292">
                <a:extLst>
                  <a:ext uri="{FF2B5EF4-FFF2-40B4-BE49-F238E27FC236}">
                    <a16:creationId xmlns:a16="http://schemas.microsoft.com/office/drawing/2014/main" id="{C45DF5E7-EA35-4F93-B250-46909A9429AC}"/>
                  </a:ext>
                </a:extLst>
              </p:cNvPr>
              <p:cNvSpPr/>
              <p:nvPr/>
            </p:nvSpPr>
            <p:spPr bwMode="auto">
              <a:xfrm>
                <a:off x="5929030" y="2105049"/>
                <a:ext cx="638256" cy="889774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9" name="&quot;禁止&quot;マーク 158">
              <a:extLst>
                <a:ext uri="{FF2B5EF4-FFF2-40B4-BE49-F238E27FC236}">
                  <a16:creationId xmlns:a16="http://schemas.microsoft.com/office/drawing/2014/main" id="{7B58A8C1-9C85-482A-8DAF-D1D8594CC52E}"/>
                </a:ext>
              </a:extLst>
            </p:cNvPr>
            <p:cNvSpPr/>
            <p:nvPr/>
          </p:nvSpPr>
          <p:spPr bwMode="auto">
            <a:xfrm>
              <a:off x="5072499" y="1625107"/>
              <a:ext cx="2707122" cy="2707119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221F6A8F-7271-4C06-9738-D632CE825DFB}"/>
              </a:ext>
            </a:extLst>
          </p:cNvPr>
          <p:cNvGrpSpPr/>
          <p:nvPr/>
        </p:nvGrpSpPr>
        <p:grpSpPr>
          <a:xfrm>
            <a:off x="869326" y="3998255"/>
            <a:ext cx="2256219" cy="2208387"/>
            <a:chOff x="-1369448" y="4516203"/>
            <a:chExt cx="2256219" cy="2208387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31E01501-D7B4-487B-8F63-E9365BD90B03}"/>
                </a:ext>
              </a:extLst>
            </p:cNvPr>
            <p:cNvGrpSpPr/>
            <p:nvPr/>
          </p:nvGrpSpPr>
          <p:grpSpPr>
            <a:xfrm>
              <a:off x="-800089" y="4737731"/>
              <a:ext cx="1191694" cy="1770156"/>
              <a:chOff x="1544469" y="3240874"/>
              <a:chExt cx="1842366" cy="2736672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BB6A36F-0E47-4169-9023-08276FCC4CEB}"/>
                  </a:ext>
                </a:extLst>
              </p:cNvPr>
              <p:cNvSpPr/>
              <p:nvPr/>
            </p:nvSpPr>
            <p:spPr bwMode="auto">
              <a:xfrm>
                <a:off x="1544469" y="3240874"/>
                <a:ext cx="1842366" cy="2736672"/>
              </a:xfrm>
              <a:custGeom>
                <a:avLst/>
                <a:gdLst>
                  <a:gd name="connsiteX0" fmla="*/ 627622 w 1204812"/>
                  <a:gd name="connsiteY0" fmla="*/ 0 h 1849069"/>
                  <a:gd name="connsiteX1" fmla="*/ 857811 w 1204812"/>
                  <a:gd name="connsiteY1" fmla="*/ 561127 h 1849069"/>
                  <a:gd name="connsiteX2" fmla="*/ 894244 w 1204812"/>
                  <a:gd name="connsiteY2" fmla="*/ 604211 h 1849069"/>
                  <a:gd name="connsiteX3" fmla="*/ 896473 w 1204812"/>
                  <a:gd name="connsiteY3" fmla="*/ 603247 h 1849069"/>
                  <a:gd name="connsiteX4" fmla="*/ 1121466 w 1204812"/>
                  <a:gd name="connsiteY4" fmla="*/ 471576 h 1849069"/>
                  <a:gd name="connsiteX5" fmla="*/ 1185686 w 1204812"/>
                  <a:gd name="connsiteY5" fmla="*/ 1148433 h 1849069"/>
                  <a:gd name="connsiteX6" fmla="*/ 791641 w 1204812"/>
                  <a:gd name="connsiteY6" fmla="*/ 1830938 h 1849069"/>
                  <a:gd name="connsiteX7" fmla="*/ 680230 w 1204812"/>
                  <a:gd name="connsiteY7" fmla="*/ 1849069 h 1849069"/>
                  <a:gd name="connsiteX8" fmla="*/ 602406 w 1204812"/>
                  <a:gd name="connsiteY8" fmla="*/ 1846018 h 1849069"/>
                  <a:gd name="connsiteX9" fmla="*/ 524582 w 1204812"/>
                  <a:gd name="connsiteY9" fmla="*/ 1849069 h 1849069"/>
                  <a:gd name="connsiteX10" fmla="*/ 413171 w 1204812"/>
                  <a:gd name="connsiteY10" fmla="*/ 1830938 h 1849069"/>
                  <a:gd name="connsiteX11" fmla="*/ 19126 w 1204812"/>
                  <a:gd name="connsiteY11" fmla="*/ 1148433 h 1849069"/>
                  <a:gd name="connsiteX12" fmla="*/ 83346 w 1204812"/>
                  <a:gd name="connsiteY12" fmla="*/ 471576 h 1849069"/>
                  <a:gd name="connsiteX13" fmla="*/ 308339 w 1204812"/>
                  <a:gd name="connsiteY13" fmla="*/ 603247 h 1849069"/>
                  <a:gd name="connsiteX14" fmla="*/ 347489 w 1204812"/>
                  <a:gd name="connsiteY14" fmla="*/ 620189 h 1849069"/>
                  <a:gd name="connsiteX15" fmla="*/ 397434 w 1204812"/>
                  <a:gd name="connsiteY15" fmla="*/ 561127 h 1849069"/>
                  <a:gd name="connsiteX16" fmla="*/ 627622 w 1204812"/>
                  <a:gd name="connsiteY16" fmla="*/ 0 h 18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4812" h="1849069">
                    <a:moveTo>
                      <a:pt x="627622" y="0"/>
                    </a:moveTo>
                    <a:cubicBezTo>
                      <a:pt x="671258" y="220136"/>
                      <a:pt x="747987" y="407179"/>
                      <a:pt x="857811" y="561127"/>
                    </a:cubicBezTo>
                    <a:lnTo>
                      <a:pt x="894244" y="604211"/>
                    </a:lnTo>
                    <a:lnTo>
                      <a:pt x="896473" y="603247"/>
                    </a:lnTo>
                    <a:cubicBezTo>
                      <a:pt x="972844" y="564479"/>
                      <a:pt x="1047842" y="520589"/>
                      <a:pt x="1121466" y="471576"/>
                    </a:cubicBezTo>
                    <a:cubicBezTo>
                      <a:pt x="1106440" y="706956"/>
                      <a:pt x="1127847" y="932576"/>
                      <a:pt x="1185686" y="1148433"/>
                    </a:cubicBezTo>
                    <a:cubicBezTo>
                      <a:pt x="1265342" y="1445714"/>
                      <a:pt x="1088922" y="1751282"/>
                      <a:pt x="791641" y="1830938"/>
                    </a:cubicBezTo>
                    <a:cubicBezTo>
                      <a:pt x="754481" y="1840895"/>
                      <a:pt x="717192" y="1846851"/>
                      <a:pt x="680230" y="1849069"/>
                    </a:cubicBezTo>
                    <a:lnTo>
                      <a:pt x="602406" y="1846018"/>
                    </a:lnTo>
                    <a:lnTo>
                      <a:pt x="524582" y="1849069"/>
                    </a:lnTo>
                    <a:cubicBezTo>
                      <a:pt x="487621" y="1846851"/>
                      <a:pt x="450331" y="1840895"/>
                      <a:pt x="413171" y="1830938"/>
                    </a:cubicBezTo>
                    <a:cubicBezTo>
                      <a:pt x="115890" y="1751282"/>
                      <a:pt x="-60530" y="1445714"/>
                      <a:pt x="19126" y="1148433"/>
                    </a:cubicBezTo>
                    <a:cubicBezTo>
                      <a:pt x="76965" y="932576"/>
                      <a:pt x="98372" y="706956"/>
                      <a:pt x="83346" y="471576"/>
                    </a:cubicBezTo>
                    <a:cubicBezTo>
                      <a:pt x="156971" y="520589"/>
                      <a:pt x="231968" y="564479"/>
                      <a:pt x="308339" y="603247"/>
                    </a:cubicBezTo>
                    <a:lnTo>
                      <a:pt x="347489" y="620189"/>
                    </a:lnTo>
                    <a:lnTo>
                      <a:pt x="397434" y="561127"/>
                    </a:lnTo>
                    <a:cubicBezTo>
                      <a:pt x="507257" y="407179"/>
                      <a:pt x="583987" y="220136"/>
                      <a:pt x="6276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D92FD1F-79F3-467A-8B97-80BBF791C85B}"/>
                  </a:ext>
                </a:extLst>
              </p:cNvPr>
              <p:cNvSpPr/>
              <p:nvPr/>
            </p:nvSpPr>
            <p:spPr bwMode="auto">
              <a:xfrm>
                <a:off x="1925488" y="4287114"/>
                <a:ext cx="1157456" cy="1561409"/>
              </a:xfrm>
              <a:custGeom>
                <a:avLst/>
                <a:gdLst>
                  <a:gd name="connsiteX0" fmla="*/ 378458 w 756916"/>
                  <a:gd name="connsiteY0" fmla="*/ 0 h 1054987"/>
                  <a:gd name="connsiteX1" fmla="*/ 646068 w 756916"/>
                  <a:gd name="connsiteY1" fmla="*/ 408919 h 1054987"/>
                  <a:gd name="connsiteX2" fmla="*/ 646068 w 756916"/>
                  <a:gd name="connsiteY2" fmla="*/ 944139 h 1054987"/>
                  <a:gd name="connsiteX3" fmla="*/ 110848 w 756916"/>
                  <a:gd name="connsiteY3" fmla="*/ 944139 h 1054987"/>
                  <a:gd name="connsiteX4" fmla="*/ 110848 w 756916"/>
                  <a:gd name="connsiteY4" fmla="*/ 408919 h 1054987"/>
                  <a:gd name="connsiteX5" fmla="*/ 378458 w 756916"/>
                  <a:gd name="connsiteY5" fmla="*/ 0 h 105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6916" h="1054987">
                    <a:moveTo>
                      <a:pt x="378458" y="0"/>
                    </a:moveTo>
                    <a:cubicBezTo>
                      <a:pt x="444110" y="159857"/>
                      <a:pt x="533314" y="296164"/>
                      <a:pt x="646068" y="408919"/>
                    </a:cubicBezTo>
                    <a:cubicBezTo>
                      <a:pt x="793866" y="556716"/>
                      <a:pt x="793866" y="796342"/>
                      <a:pt x="646068" y="944139"/>
                    </a:cubicBezTo>
                    <a:cubicBezTo>
                      <a:pt x="498271" y="1091937"/>
                      <a:pt x="258645" y="1091937"/>
                      <a:pt x="110848" y="944139"/>
                    </a:cubicBezTo>
                    <a:cubicBezTo>
                      <a:pt x="-36950" y="796342"/>
                      <a:pt x="-36950" y="556716"/>
                      <a:pt x="110848" y="408919"/>
                    </a:cubicBezTo>
                    <a:cubicBezTo>
                      <a:pt x="223602" y="296164"/>
                      <a:pt x="312806" y="159857"/>
                      <a:pt x="3784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E27450BA-F531-4BD7-9A9E-65DFB7AB954E}"/>
                </a:ext>
              </a:extLst>
            </p:cNvPr>
            <p:cNvSpPr/>
            <p:nvPr/>
          </p:nvSpPr>
          <p:spPr bwMode="auto">
            <a:xfrm>
              <a:off x="-1369448" y="4516203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7959DA21-049A-4188-A126-141E2F8BEF60}"/>
              </a:ext>
            </a:extLst>
          </p:cNvPr>
          <p:cNvGrpSpPr/>
          <p:nvPr/>
        </p:nvGrpSpPr>
        <p:grpSpPr>
          <a:xfrm>
            <a:off x="3860612" y="3998255"/>
            <a:ext cx="2256219" cy="2208387"/>
            <a:chOff x="2097548" y="4516203"/>
            <a:chExt cx="2256219" cy="2208387"/>
          </a:xfrm>
        </p:grpSpPr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1682AC62-B013-4251-8863-6F6DFCFD7CD4}"/>
                </a:ext>
              </a:extLst>
            </p:cNvPr>
            <p:cNvSpPr/>
            <p:nvPr/>
          </p:nvSpPr>
          <p:spPr bwMode="auto">
            <a:xfrm>
              <a:off x="2097548" y="4516203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D3504214-C56E-469F-89CD-61000BD1428D}"/>
                </a:ext>
              </a:extLst>
            </p:cNvPr>
            <p:cNvGrpSpPr/>
            <p:nvPr/>
          </p:nvGrpSpPr>
          <p:grpSpPr>
            <a:xfrm>
              <a:off x="2297312" y="4768957"/>
              <a:ext cx="1966590" cy="1702878"/>
              <a:chOff x="1707456" y="3421284"/>
              <a:chExt cx="2659588" cy="2302949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68A61FAC-E694-469A-AACA-F3DDD1AF73A3}"/>
                  </a:ext>
                </a:extLst>
              </p:cNvPr>
              <p:cNvSpPr/>
              <p:nvPr/>
            </p:nvSpPr>
            <p:spPr bwMode="auto">
              <a:xfrm>
                <a:off x="2241304" y="3573647"/>
                <a:ext cx="1447804" cy="2150586"/>
              </a:xfrm>
              <a:custGeom>
                <a:avLst/>
                <a:gdLst>
                  <a:gd name="connsiteX0" fmla="*/ 627622 w 1204812"/>
                  <a:gd name="connsiteY0" fmla="*/ 0 h 1849069"/>
                  <a:gd name="connsiteX1" fmla="*/ 857811 w 1204812"/>
                  <a:gd name="connsiteY1" fmla="*/ 561127 h 1849069"/>
                  <a:gd name="connsiteX2" fmla="*/ 894244 w 1204812"/>
                  <a:gd name="connsiteY2" fmla="*/ 604211 h 1849069"/>
                  <a:gd name="connsiteX3" fmla="*/ 896473 w 1204812"/>
                  <a:gd name="connsiteY3" fmla="*/ 603247 h 1849069"/>
                  <a:gd name="connsiteX4" fmla="*/ 1121466 w 1204812"/>
                  <a:gd name="connsiteY4" fmla="*/ 471576 h 1849069"/>
                  <a:gd name="connsiteX5" fmla="*/ 1185686 w 1204812"/>
                  <a:gd name="connsiteY5" fmla="*/ 1148433 h 1849069"/>
                  <a:gd name="connsiteX6" fmla="*/ 791641 w 1204812"/>
                  <a:gd name="connsiteY6" fmla="*/ 1830938 h 1849069"/>
                  <a:gd name="connsiteX7" fmla="*/ 680230 w 1204812"/>
                  <a:gd name="connsiteY7" fmla="*/ 1849069 h 1849069"/>
                  <a:gd name="connsiteX8" fmla="*/ 602406 w 1204812"/>
                  <a:gd name="connsiteY8" fmla="*/ 1846018 h 1849069"/>
                  <a:gd name="connsiteX9" fmla="*/ 524582 w 1204812"/>
                  <a:gd name="connsiteY9" fmla="*/ 1849069 h 1849069"/>
                  <a:gd name="connsiteX10" fmla="*/ 413171 w 1204812"/>
                  <a:gd name="connsiteY10" fmla="*/ 1830938 h 1849069"/>
                  <a:gd name="connsiteX11" fmla="*/ 19126 w 1204812"/>
                  <a:gd name="connsiteY11" fmla="*/ 1148433 h 1849069"/>
                  <a:gd name="connsiteX12" fmla="*/ 83346 w 1204812"/>
                  <a:gd name="connsiteY12" fmla="*/ 471576 h 1849069"/>
                  <a:gd name="connsiteX13" fmla="*/ 308339 w 1204812"/>
                  <a:gd name="connsiteY13" fmla="*/ 603247 h 1849069"/>
                  <a:gd name="connsiteX14" fmla="*/ 347489 w 1204812"/>
                  <a:gd name="connsiteY14" fmla="*/ 620189 h 1849069"/>
                  <a:gd name="connsiteX15" fmla="*/ 397434 w 1204812"/>
                  <a:gd name="connsiteY15" fmla="*/ 561127 h 1849069"/>
                  <a:gd name="connsiteX16" fmla="*/ 627622 w 1204812"/>
                  <a:gd name="connsiteY16" fmla="*/ 0 h 1849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04812" h="1849069">
                    <a:moveTo>
                      <a:pt x="627622" y="0"/>
                    </a:moveTo>
                    <a:cubicBezTo>
                      <a:pt x="671258" y="220136"/>
                      <a:pt x="747987" y="407179"/>
                      <a:pt x="857811" y="561127"/>
                    </a:cubicBezTo>
                    <a:lnTo>
                      <a:pt x="894244" y="604211"/>
                    </a:lnTo>
                    <a:lnTo>
                      <a:pt x="896473" y="603247"/>
                    </a:lnTo>
                    <a:cubicBezTo>
                      <a:pt x="972844" y="564479"/>
                      <a:pt x="1047842" y="520589"/>
                      <a:pt x="1121466" y="471576"/>
                    </a:cubicBezTo>
                    <a:cubicBezTo>
                      <a:pt x="1106440" y="706956"/>
                      <a:pt x="1127847" y="932576"/>
                      <a:pt x="1185686" y="1148433"/>
                    </a:cubicBezTo>
                    <a:cubicBezTo>
                      <a:pt x="1265342" y="1445714"/>
                      <a:pt x="1088922" y="1751282"/>
                      <a:pt x="791641" y="1830938"/>
                    </a:cubicBezTo>
                    <a:cubicBezTo>
                      <a:pt x="754481" y="1840895"/>
                      <a:pt x="717192" y="1846851"/>
                      <a:pt x="680230" y="1849069"/>
                    </a:cubicBezTo>
                    <a:lnTo>
                      <a:pt x="602406" y="1846018"/>
                    </a:lnTo>
                    <a:lnTo>
                      <a:pt x="524582" y="1849069"/>
                    </a:lnTo>
                    <a:cubicBezTo>
                      <a:pt x="487621" y="1846851"/>
                      <a:pt x="450331" y="1840895"/>
                      <a:pt x="413171" y="1830938"/>
                    </a:cubicBezTo>
                    <a:cubicBezTo>
                      <a:pt x="115890" y="1751282"/>
                      <a:pt x="-60530" y="1445714"/>
                      <a:pt x="19126" y="1148433"/>
                    </a:cubicBezTo>
                    <a:cubicBezTo>
                      <a:pt x="76965" y="932576"/>
                      <a:pt x="98372" y="706956"/>
                      <a:pt x="83346" y="471576"/>
                    </a:cubicBezTo>
                    <a:cubicBezTo>
                      <a:pt x="156971" y="520589"/>
                      <a:pt x="231968" y="564479"/>
                      <a:pt x="308339" y="603247"/>
                    </a:cubicBezTo>
                    <a:lnTo>
                      <a:pt x="347489" y="620189"/>
                    </a:lnTo>
                    <a:lnTo>
                      <a:pt x="397434" y="561127"/>
                    </a:lnTo>
                    <a:cubicBezTo>
                      <a:pt x="507257" y="407179"/>
                      <a:pt x="583987" y="220136"/>
                      <a:pt x="62762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11DE19DA-167E-4873-B342-139394617749}"/>
                  </a:ext>
                </a:extLst>
              </p:cNvPr>
              <p:cNvSpPr/>
              <p:nvPr/>
            </p:nvSpPr>
            <p:spPr bwMode="auto">
              <a:xfrm>
                <a:off x="2540723" y="4395824"/>
                <a:ext cx="909574" cy="1227018"/>
              </a:xfrm>
              <a:custGeom>
                <a:avLst/>
                <a:gdLst>
                  <a:gd name="connsiteX0" fmla="*/ 378458 w 756916"/>
                  <a:gd name="connsiteY0" fmla="*/ 0 h 1054987"/>
                  <a:gd name="connsiteX1" fmla="*/ 646068 w 756916"/>
                  <a:gd name="connsiteY1" fmla="*/ 408919 h 1054987"/>
                  <a:gd name="connsiteX2" fmla="*/ 646068 w 756916"/>
                  <a:gd name="connsiteY2" fmla="*/ 944139 h 1054987"/>
                  <a:gd name="connsiteX3" fmla="*/ 110848 w 756916"/>
                  <a:gd name="connsiteY3" fmla="*/ 944139 h 1054987"/>
                  <a:gd name="connsiteX4" fmla="*/ 110848 w 756916"/>
                  <a:gd name="connsiteY4" fmla="*/ 408919 h 1054987"/>
                  <a:gd name="connsiteX5" fmla="*/ 378458 w 756916"/>
                  <a:gd name="connsiteY5" fmla="*/ 0 h 1054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6916" h="1054987">
                    <a:moveTo>
                      <a:pt x="378458" y="0"/>
                    </a:moveTo>
                    <a:cubicBezTo>
                      <a:pt x="444110" y="159857"/>
                      <a:pt x="533314" y="296164"/>
                      <a:pt x="646068" y="408919"/>
                    </a:cubicBezTo>
                    <a:cubicBezTo>
                      <a:pt x="793866" y="556716"/>
                      <a:pt x="793866" y="796342"/>
                      <a:pt x="646068" y="944139"/>
                    </a:cubicBezTo>
                    <a:cubicBezTo>
                      <a:pt x="498271" y="1091937"/>
                      <a:pt x="258645" y="1091937"/>
                      <a:pt x="110848" y="944139"/>
                    </a:cubicBezTo>
                    <a:cubicBezTo>
                      <a:pt x="-36950" y="796342"/>
                      <a:pt x="-36950" y="556716"/>
                      <a:pt x="110848" y="408919"/>
                    </a:cubicBezTo>
                    <a:cubicBezTo>
                      <a:pt x="223602" y="296164"/>
                      <a:pt x="312806" y="159857"/>
                      <a:pt x="3784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BE60DE6-650A-4071-BD29-3E749C498DAF}"/>
                  </a:ext>
                </a:extLst>
              </p:cNvPr>
              <p:cNvGrpSpPr/>
              <p:nvPr/>
            </p:nvGrpSpPr>
            <p:grpSpPr>
              <a:xfrm>
                <a:off x="2379315" y="4382961"/>
                <a:ext cx="1171782" cy="529418"/>
                <a:chOff x="1729276" y="3266498"/>
                <a:chExt cx="1759446" cy="794930"/>
              </a:xfrm>
            </p:grpSpPr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951810A9-FA34-42FD-90C5-7B8DD969E91C}"/>
                    </a:ext>
                  </a:extLst>
                </p:cNvPr>
                <p:cNvGrpSpPr/>
                <p:nvPr/>
              </p:nvGrpSpPr>
              <p:grpSpPr>
                <a:xfrm>
                  <a:off x="1729276" y="3266498"/>
                  <a:ext cx="794930" cy="794930"/>
                  <a:chOff x="1729276" y="3266498"/>
                  <a:chExt cx="794930" cy="794930"/>
                </a:xfrm>
                <a:solidFill>
                  <a:schemeClr val="bg1"/>
                </a:solidFill>
              </p:grpSpPr>
              <p:sp>
                <p:nvSpPr>
                  <p:cNvPr id="188" name="弦 187">
                    <a:extLst>
                      <a:ext uri="{FF2B5EF4-FFF2-40B4-BE49-F238E27FC236}">
                        <a16:creationId xmlns:a16="http://schemas.microsoft.com/office/drawing/2014/main" id="{ADD9EDA9-25D1-4B08-AA3A-0DD2F4240D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29276" y="3266498"/>
                    <a:ext cx="794930" cy="794930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弦 188">
                    <a:extLst>
                      <a:ext uri="{FF2B5EF4-FFF2-40B4-BE49-F238E27FC236}">
                        <a16:creationId xmlns:a16="http://schemas.microsoft.com/office/drawing/2014/main" id="{0181A14F-7E5A-4573-81EC-3DCE3BB1C7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1757" y="3496235"/>
                    <a:ext cx="382522" cy="382522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solidFill>
                    <a:schemeClr val="tx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D2084CA3-7BD9-449D-841A-1CDD9C1E72F0}"/>
                    </a:ext>
                  </a:extLst>
                </p:cNvPr>
                <p:cNvGrpSpPr/>
                <p:nvPr/>
              </p:nvGrpSpPr>
              <p:grpSpPr>
                <a:xfrm flipH="1">
                  <a:off x="2693792" y="3266498"/>
                  <a:ext cx="794930" cy="794930"/>
                  <a:chOff x="1729276" y="3266498"/>
                  <a:chExt cx="794930" cy="794930"/>
                </a:xfrm>
                <a:solidFill>
                  <a:schemeClr val="bg1"/>
                </a:solidFill>
              </p:grpSpPr>
              <p:sp>
                <p:nvSpPr>
                  <p:cNvPr id="186" name="弦 185">
                    <a:extLst>
                      <a:ext uri="{FF2B5EF4-FFF2-40B4-BE49-F238E27FC236}">
                        <a16:creationId xmlns:a16="http://schemas.microsoft.com/office/drawing/2014/main" id="{567FA55C-95C0-4F95-811A-0E3A6AD229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29276" y="3266498"/>
                    <a:ext cx="794930" cy="794930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" name="弦 186">
                    <a:extLst>
                      <a:ext uri="{FF2B5EF4-FFF2-40B4-BE49-F238E27FC236}">
                        <a16:creationId xmlns:a16="http://schemas.microsoft.com/office/drawing/2014/main" id="{AD77409C-8A70-4D63-89FD-45A6C8BD2B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1757" y="3496235"/>
                    <a:ext cx="382522" cy="382522"/>
                  </a:xfrm>
                  <a:prstGeom prst="chord">
                    <a:avLst>
                      <a:gd name="adj1" fmla="val 395918"/>
                      <a:gd name="adj2" fmla="val 13224507"/>
                    </a:avLst>
                  </a:prstGeom>
                  <a:solidFill>
                    <a:schemeClr val="tx1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41A70F5D-562E-4DA5-83C0-294679D6F4A2}"/>
                  </a:ext>
                </a:extLst>
              </p:cNvPr>
              <p:cNvSpPr/>
              <p:nvPr/>
            </p:nvSpPr>
            <p:spPr bwMode="auto">
              <a:xfrm>
                <a:off x="3286314" y="3421284"/>
                <a:ext cx="264784" cy="493611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6DF79C1-5606-48EF-88D5-F815331CA039}"/>
                  </a:ext>
                </a:extLst>
              </p:cNvPr>
              <p:cNvSpPr/>
              <p:nvPr/>
            </p:nvSpPr>
            <p:spPr bwMode="auto">
              <a:xfrm rot="19800000">
                <a:off x="1881587" y="3695834"/>
                <a:ext cx="313700" cy="58480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78455FDF-6424-496C-AED1-F351839A99E7}"/>
                  </a:ext>
                </a:extLst>
              </p:cNvPr>
              <p:cNvSpPr/>
              <p:nvPr/>
            </p:nvSpPr>
            <p:spPr bwMode="auto">
              <a:xfrm rot="18900000">
                <a:off x="1707456" y="4277966"/>
                <a:ext cx="394549" cy="73552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703FA74-81EB-4ABB-9F32-A11AB0180C96}"/>
                  </a:ext>
                </a:extLst>
              </p:cNvPr>
              <p:cNvSpPr/>
              <p:nvPr/>
            </p:nvSpPr>
            <p:spPr bwMode="auto">
              <a:xfrm rot="1800000" flipH="1">
                <a:off x="3729488" y="3695835"/>
                <a:ext cx="313698" cy="584800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88D4407C-9658-449C-92E9-FDD12178BA20}"/>
                  </a:ext>
                </a:extLst>
              </p:cNvPr>
              <p:cNvSpPr/>
              <p:nvPr/>
            </p:nvSpPr>
            <p:spPr bwMode="auto">
              <a:xfrm rot="2700000" flipH="1">
                <a:off x="3802008" y="4277966"/>
                <a:ext cx="394549" cy="735522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E859365-35DB-44C5-88D4-8A29A5858C0A}"/>
                  </a:ext>
                </a:extLst>
              </p:cNvPr>
              <p:cNvSpPr/>
              <p:nvPr/>
            </p:nvSpPr>
            <p:spPr bwMode="auto">
              <a:xfrm flipH="1">
                <a:off x="2382583" y="3421284"/>
                <a:ext cx="264784" cy="493611"/>
              </a:xfrm>
              <a:custGeom>
                <a:avLst/>
                <a:gdLst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62002 w 639926"/>
                  <a:gd name="connsiteY19" fmla="*/ 771447 h 1440348"/>
                  <a:gd name="connsiteX20" fmla="*/ 484997 w 639926"/>
                  <a:gd name="connsiteY20" fmla="*/ 845523 h 1440348"/>
                  <a:gd name="connsiteX21" fmla="*/ 495054 w 639926"/>
                  <a:gd name="connsiteY21" fmla="*/ 945294 h 1440348"/>
                  <a:gd name="connsiteX22" fmla="*/ 493473 w 639926"/>
                  <a:gd name="connsiteY22" fmla="*/ 960975 h 1440348"/>
                  <a:gd name="connsiteX23" fmla="*/ 493474 w 639926"/>
                  <a:gd name="connsiteY23" fmla="*/ 960975 h 1440348"/>
                  <a:gd name="connsiteX24" fmla="*/ 484997 w 639926"/>
                  <a:gd name="connsiteY24" fmla="*/ 1045063 h 1440348"/>
                  <a:gd name="connsiteX25" fmla="*/ 99771 w 639926"/>
                  <a:gd name="connsiteY25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42827 w 639926"/>
                  <a:gd name="connsiteY17" fmla="*/ 728049 h 1440348"/>
                  <a:gd name="connsiteX18" fmla="*/ 459973 w 639926"/>
                  <a:gd name="connsiteY18" fmla="*/ 767911 h 1440348"/>
                  <a:gd name="connsiteX19" fmla="*/ 484997 w 639926"/>
                  <a:gd name="connsiteY19" fmla="*/ 845523 h 1440348"/>
                  <a:gd name="connsiteX20" fmla="*/ 495054 w 639926"/>
                  <a:gd name="connsiteY20" fmla="*/ 945294 h 1440348"/>
                  <a:gd name="connsiteX21" fmla="*/ 493473 w 639926"/>
                  <a:gd name="connsiteY21" fmla="*/ 960975 h 1440348"/>
                  <a:gd name="connsiteX22" fmla="*/ 493474 w 639926"/>
                  <a:gd name="connsiteY22" fmla="*/ 960975 h 1440348"/>
                  <a:gd name="connsiteX23" fmla="*/ 484997 w 639926"/>
                  <a:gd name="connsiteY23" fmla="*/ 1045063 h 1440348"/>
                  <a:gd name="connsiteX24" fmla="*/ 99771 w 639926"/>
                  <a:gd name="connsiteY24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80165 w 639926"/>
                  <a:gd name="connsiteY7" fmla="*/ 665009 h 1440348"/>
                  <a:gd name="connsiteX8" fmla="*/ 157172 w 639926"/>
                  <a:gd name="connsiteY8" fmla="*/ 590938 h 1440348"/>
                  <a:gd name="connsiteX9" fmla="*/ 147115 w 639926"/>
                  <a:gd name="connsiteY9" fmla="*/ 491167 h 1440348"/>
                  <a:gd name="connsiteX10" fmla="*/ 148248 w 639926"/>
                  <a:gd name="connsiteY10" fmla="*/ 479929 h 1440348"/>
                  <a:gd name="connsiteX11" fmla="*/ 146452 w 639926"/>
                  <a:gd name="connsiteY11" fmla="*/ 479372 h 1440348"/>
                  <a:gd name="connsiteX12" fmla="*/ 154929 w 639926"/>
                  <a:gd name="connsiteY12" fmla="*/ 395284 h 1440348"/>
                  <a:gd name="connsiteX13" fmla="*/ 639926 w 639926"/>
                  <a:gd name="connsiteY13" fmla="*/ 0 h 1440348"/>
                  <a:gd name="connsiteX14" fmla="*/ 392398 w 639926"/>
                  <a:gd name="connsiteY14" fmla="*/ 495055 h 1440348"/>
                  <a:gd name="connsiteX15" fmla="*/ 401888 w 639926"/>
                  <a:gd name="connsiteY15" fmla="*/ 603055 h 1440348"/>
                  <a:gd name="connsiteX16" fmla="*/ 428179 w 639926"/>
                  <a:gd name="connsiteY16" fmla="*/ 701061 h 1440348"/>
                  <a:gd name="connsiteX17" fmla="*/ 459973 w 639926"/>
                  <a:gd name="connsiteY17" fmla="*/ 767911 h 1440348"/>
                  <a:gd name="connsiteX18" fmla="*/ 484997 w 639926"/>
                  <a:gd name="connsiteY18" fmla="*/ 845523 h 1440348"/>
                  <a:gd name="connsiteX19" fmla="*/ 495054 w 639926"/>
                  <a:gd name="connsiteY19" fmla="*/ 945294 h 1440348"/>
                  <a:gd name="connsiteX20" fmla="*/ 493473 w 639926"/>
                  <a:gd name="connsiteY20" fmla="*/ 960975 h 1440348"/>
                  <a:gd name="connsiteX21" fmla="*/ 493474 w 639926"/>
                  <a:gd name="connsiteY21" fmla="*/ 960975 h 1440348"/>
                  <a:gd name="connsiteX22" fmla="*/ 484997 w 639926"/>
                  <a:gd name="connsiteY22" fmla="*/ 1045063 h 1440348"/>
                  <a:gd name="connsiteX23" fmla="*/ 99771 w 639926"/>
                  <a:gd name="connsiteY23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82197 w 639926"/>
                  <a:gd name="connsiteY6" fmla="*/ 668549 h 1440348"/>
                  <a:gd name="connsiteX7" fmla="*/ 157172 w 639926"/>
                  <a:gd name="connsiteY7" fmla="*/ 590938 h 1440348"/>
                  <a:gd name="connsiteX8" fmla="*/ 147115 w 639926"/>
                  <a:gd name="connsiteY8" fmla="*/ 491167 h 1440348"/>
                  <a:gd name="connsiteX9" fmla="*/ 148248 w 639926"/>
                  <a:gd name="connsiteY9" fmla="*/ 479929 h 1440348"/>
                  <a:gd name="connsiteX10" fmla="*/ 146452 w 639926"/>
                  <a:gd name="connsiteY10" fmla="*/ 479372 h 1440348"/>
                  <a:gd name="connsiteX11" fmla="*/ 154929 w 639926"/>
                  <a:gd name="connsiteY11" fmla="*/ 395284 h 1440348"/>
                  <a:gd name="connsiteX12" fmla="*/ 639926 w 639926"/>
                  <a:gd name="connsiteY12" fmla="*/ 0 h 1440348"/>
                  <a:gd name="connsiteX13" fmla="*/ 392398 w 639926"/>
                  <a:gd name="connsiteY13" fmla="*/ 495055 h 1440348"/>
                  <a:gd name="connsiteX14" fmla="*/ 401888 w 639926"/>
                  <a:gd name="connsiteY14" fmla="*/ 603055 h 1440348"/>
                  <a:gd name="connsiteX15" fmla="*/ 428179 w 639926"/>
                  <a:gd name="connsiteY15" fmla="*/ 701061 h 1440348"/>
                  <a:gd name="connsiteX16" fmla="*/ 459973 w 639926"/>
                  <a:gd name="connsiteY16" fmla="*/ 767911 h 1440348"/>
                  <a:gd name="connsiteX17" fmla="*/ 484997 w 639926"/>
                  <a:gd name="connsiteY17" fmla="*/ 845523 h 1440348"/>
                  <a:gd name="connsiteX18" fmla="*/ 495054 w 639926"/>
                  <a:gd name="connsiteY18" fmla="*/ 945294 h 1440348"/>
                  <a:gd name="connsiteX19" fmla="*/ 493473 w 639926"/>
                  <a:gd name="connsiteY19" fmla="*/ 960975 h 1440348"/>
                  <a:gd name="connsiteX20" fmla="*/ 493474 w 639926"/>
                  <a:gd name="connsiteY20" fmla="*/ 960975 h 1440348"/>
                  <a:gd name="connsiteX21" fmla="*/ 484997 w 639926"/>
                  <a:gd name="connsiteY21" fmla="*/ 1045063 h 1440348"/>
                  <a:gd name="connsiteX22" fmla="*/ 99771 w 639926"/>
                  <a:gd name="connsiteY22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99347 w 639926"/>
                  <a:gd name="connsiteY5" fmla="*/ 708421 h 1440348"/>
                  <a:gd name="connsiteX6" fmla="*/ 157172 w 639926"/>
                  <a:gd name="connsiteY6" fmla="*/ 590938 h 1440348"/>
                  <a:gd name="connsiteX7" fmla="*/ 147115 w 639926"/>
                  <a:gd name="connsiteY7" fmla="*/ 491167 h 1440348"/>
                  <a:gd name="connsiteX8" fmla="*/ 148248 w 639926"/>
                  <a:gd name="connsiteY8" fmla="*/ 479929 h 1440348"/>
                  <a:gd name="connsiteX9" fmla="*/ 146452 w 639926"/>
                  <a:gd name="connsiteY9" fmla="*/ 479372 h 1440348"/>
                  <a:gd name="connsiteX10" fmla="*/ 154929 w 639926"/>
                  <a:gd name="connsiteY10" fmla="*/ 395284 h 1440348"/>
                  <a:gd name="connsiteX11" fmla="*/ 639926 w 639926"/>
                  <a:gd name="connsiteY11" fmla="*/ 0 h 1440348"/>
                  <a:gd name="connsiteX12" fmla="*/ 392398 w 639926"/>
                  <a:gd name="connsiteY12" fmla="*/ 495055 h 1440348"/>
                  <a:gd name="connsiteX13" fmla="*/ 401888 w 639926"/>
                  <a:gd name="connsiteY13" fmla="*/ 603055 h 1440348"/>
                  <a:gd name="connsiteX14" fmla="*/ 428179 w 639926"/>
                  <a:gd name="connsiteY14" fmla="*/ 701061 h 1440348"/>
                  <a:gd name="connsiteX15" fmla="*/ 459973 w 639926"/>
                  <a:gd name="connsiteY15" fmla="*/ 767911 h 1440348"/>
                  <a:gd name="connsiteX16" fmla="*/ 484997 w 639926"/>
                  <a:gd name="connsiteY16" fmla="*/ 845523 h 1440348"/>
                  <a:gd name="connsiteX17" fmla="*/ 495054 w 639926"/>
                  <a:gd name="connsiteY17" fmla="*/ 945294 h 1440348"/>
                  <a:gd name="connsiteX18" fmla="*/ 493473 w 639926"/>
                  <a:gd name="connsiteY18" fmla="*/ 960975 h 1440348"/>
                  <a:gd name="connsiteX19" fmla="*/ 493474 w 639926"/>
                  <a:gd name="connsiteY19" fmla="*/ 960975 h 1440348"/>
                  <a:gd name="connsiteX20" fmla="*/ 484997 w 639926"/>
                  <a:gd name="connsiteY20" fmla="*/ 1045063 h 1440348"/>
                  <a:gd name="connsiteX21" fmla="*/ 99771 w 639926"/>
                  <a:gd name="connsiteY21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28179 w 639926"/>
                  <a:gd name="connsiteY13" fmla="*/ 701061 h 1440348"/>
                  <a:gd name="connsiteX14" fmla="*/ 459973 w 639926"/>
                  <a:gd name="connsiteY14" fmla="*/ 767911 h 1440348"/>
                  <a:gd name="connsiteX15" fmla="*/ 484997 w 639926"/>
                  <a:gd name="connsiteY15" fmla="*/ 845523 h 1440348"/>
                  <a:gd name="connsiteX16" fmla="*/ 495054 w 639926"/>
                  <a:gd name="connsiteY16" fmla="*/ 945294 h 1440348"/>
                  <a:gd name="connsiteX17" fmla="*/ 493473 w 639926"/>
                  <a:gd name="connsiteY17" fmla="*/ 960975 h 1440348"/>
                  <a:gd name="connsiteX18" fmla="*/ 493474 w 639926"/>
                  <a:gd name="connsiteY18" fmla="*/ 960975 h 1440348"/>
                  <a:gd name="connsiteX19" fmla="*/ 484997 w 639926"/>
                  <a:gd name="connsiteY19" fmla="*/ 1045063 h 1440348"/>
                  <a:gd name="connsiteX20" fmla="*/ 99771 w 639926"/>
                  <a:gd name="connsiteY20" fmla="*/ 1430290 h 1440348"/>
                  <a:gd name="connsiteX0" fmla="*/ 99771 w 639926"/>
                  <a:gd name="connsiteY0" fmla="*/ 1430290 h 1440348"/>
                  <a:gd name="connsiteX1" fmla="*/ 0 w 639926"/>
                  <a:gd name="connsiteY1" fmla="*/ 1440348 h 1440348"/>
                  <a:gd name="connsiteX2" fmla="*/ 247529 w 639926"/>
                  <a:gd name="connsiteY2" fmla="*/ 945292 h 1440348"/>
                  <a:gd name="connsiteX3" fmla="*/ 210295 w 639926"/>
                  <a:gd name="connsiteY3" fmla="*/ 733872 h 1440348"/>
                  <a:gd name="connsiteX4" fmla="*/ 199353 w 639926"/>
                  <a:gd name="connsiteY4" fmla="*/ 708431 h 1440348"/>
                  <a:gd name="connsiteX5" fmla="*/ 157172 w 639926"/>
                  <a:gd name="connsiteY5" fmla="*/ 590938 h 1440348"/>
                  <a:gd name="connsiteX6" fmla="*/ 147115 w 639926"/>
                  <a:gd name="connsiteY6" fmla="*/ 491167 h 1440348"/>
                  <a:gd name="connsiteX7" fmla="*/ 148248 w 639926"/>
                  <a:gd name="connsiteY7" fmla="*/ 479929 h 1440348"/>
                  <a:gd name="connsiteX8" fmla="*/ 146452 w 639926"/>
                  <a:gd name="connsiteY8" fmla="*/ 479372 h 1440348"/>
                  <a:gd name="connsiteX9" fmla="*/ 154929 w 639926"/>
                  <a:gd name="connsiteY9" fmla="*/ 395284 h 1440348"/>
                  <a:gd name="connsiteX10" fmla="*/ 639926 w 639926"/>
                  <a:gd name="connsiteY10" fmla="*/ 0 h 1440348"/>
                  <a:gd name="connsiteX11" fmla="*/ 392398 w 639926"/>
                  <a:gd name="connsiteY11" fmla="*/ 495055 h 1440348"/>
                  <a:gd name="connsiteX12" fmla="*/ 401888 w 639926"/>
                  <a:gd name="connsiteY12" fmla="*/ 603055 h 1440348"/>
                  <a:gd name="connsiteX13" fmla="*/ 459973 w 639926"/>
                  <a:gd name="connsiteY13" fmla="*/ 767911 h 1440348"/>
                  <a:gd name="connsiteX14" fmla="*/ 484997 w 639926"/>
                  <a:gd name="connsiteY14" fmla="*/ 845523 h 1440348"/>
                  <a:gd name="connsiteX15" fmla="*/ 495054 w 639926"/>
                  <a:gd name="connsiteY15" fmla="*/ 945294 h 1440348"/>
                  <a:gd name="connsiteX16" fmla="*/ 493473 w 639926"/>
                  <a:gd name="connsiteY16" fmla="*/ 960975 h 1440348"/>
                  <a:gd name="connsiteX17" fmla="*/ 493474 w 639926"/>
                  <a:gd name="connsiteY17" fmla="*/ 960975 h 1440348"/>
                  <a:gd name="connsiteX18" fmla="*/ 484997 w 639926"/>
                  <a:gd name="connsiteY18" fmla="*/ 1045063 h 1440348"/>
                  <a:gd name="connsiteX19" fmla="*/ 99771 w 639926"/>
                  <a:gd name="connsiteY19" fmla="*/ 1430290 h 144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39926" h="1440348">
                    <a:moveTo>
                      <a:pt x="99771" y="1430290"/>
                    </a:moveTo>
                    <a:cubicBezTo>
                      <a:pt x="67544" y="1436884"/>
                      <a:pt x="34177" y="1440348"/>
                      <a:pt x="0" y="1440348"/>
                    </a:cubicBezTo>
                    <a:cubicBezTo>
                      <a:pt x="155822" y="1323480"/>
                      <a:pt x="247528" y="1140070"/>
                      <a:pt x="247529" y="945292"/>
                    </a:cubicBezTo>
                    <a:cubicBezTo>
                      <a:pt x="247529" y="872250"/>
                      <a:pt x="234632" y="800807"/>
                      <a:pt x="210295" y="733872"/>
                    </a:cubicBezTo>
                    <a:lnTo>
                      <a:pt x="199353" y="708431"/>
                    </a:lnTo>
                    <a:cubicBezTo>
                      <a:pt x="190499" y="684609"/>
                      <a:pt x="165878" y="627149"/>
                      <a:pt x="157172" y="590938"/>
                    </a:cubicBezTo>
                    <a:cubicBezTo>
                      <a:pt x="150578" y="558711"/>
                      <a:pt x="147115" y="525343"/>
                      <a:pt x="147115" y="491167"/>
                    </a:cubicBezTo>
                    <a:lnTo>
                      <a:pt x="148248" y="479929"/>
                    </a:lnTo>
                    <a:lnTo>
                      <a:pt x="146452" y="479372"/>
                    </a:lnTo>
                    <a:lnTo>
                      <a:pt x="154929" y="395284"/>
                    </a:lnTo>
                    <a:cubicBezTo>
                      <a:pt x="201090" y="169696"/>
                      <a:pt x="400691" y="0"/>
                      <a:pt x="639926" y="0"/>
                    </a:cubicBezTo>
                    <a:cubicBezTo>
                      <a:pt x="484103" y="116867"/>
                      <a:pt x="392398" y="300277"/>
                      <a:pt x="392398" y="495055"/>
                    </a:cubicBezTo>
                    <a:cubicBezTo>
                      <a:pt x="392398" y="531576"/>
                      <a:pt x="395622" y="567697"/>
                      <a:pt x="401888" y="603055"/>
                    </a:cubicBezTo>
                    <a:lnTo>
                      <a:pt x="459973" y="767911"/>
                    </a:lnTo>
                    <a:lnTo>
                      <a:pt x="484997" y="845523"/>
                    </a:lnTo>
                    <a:cubicBezTo>
                      <a:pt x="491591" y="877750"/>
                      <a:pt x="495054" y="911117"/>
                      <a:pt x="495054" y="945294"/>
                    </a:cubicBezTo>
                    <a:lnTo>
                      <a:pt x="493473" y="960975"/>
                    </a:lnTo>
                    <a:lnTo>
                      <a:pt x="493474" y="960975"/>
                    </a:lnTo>
                    <a:lnTo>
                      <a:pt x="484997" y="1045063"/>
                    </a:lnTo>
                    <a:cubicBezTo>
                      <a:pt x="445430" y="1238425"/>
                      <a:pt x="293132" y="1390722"/>
                      <a:pt x="99771" y="1430290"/>
                    </a:cubicBezTo>
                    <a:close/>
                  </a:path>
                </a:pathLst>
              </a:custGeom>
              <a:solidFill>
                <a:srgbClr val="FF0000"/>
              </a:solidFill>
              <a:ln w="762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9C58C7C0-E802-49A7-BA66-68B6CDB81EFB}"/>
              </a:ext>
            </a:extLst>
          </p:cNvPr>
          <p:cNvGrpSpPr/>
          <p:nvPr/>
        </p:nvGrpSpPr>
        <p:grpSpPr>
          <a:xfrm>
            <a:off x="6815807" y="3998255"/>
            <a:ext cx="2256219" cy="2208387"/>
            <a:chOff x="5250427" y="4516203"/>
            <a:chExt cx="2256219" cy="2208387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9CD1C41A-C400-4A52-B747-CCA402C0E0DC}"/>
                </a:ext>
              </a:extLst>
            </p:cNvPr>
            <p:cNvGrpSpPr/>
            <p:nvPr/>
          </p:nvGrpSpPr>
          <p:grpSpPr>
            <a:xfrm>
              <a:off x="5759738" y="4740903"/>
              <a:ext cx="1288762" cy="1796622"/>
              <a:chOff x="5403051" y="730965"/>
              <a:chExt cx="1716132" cy="2392407"/>
            </a:xfrm>
          </p:grpSpPr>
          <p:sp>
            <p:nvSpPr>
              <p:cNvPr id="193" name="楕円 292">
                <a:extLst>
                  <a:ext uri="{FF2B5EF4-FFF2-40B4-BE49-F238E27FC236}">
                    <a16:creationId xmlns:a16="http://schemas.microsoft.com/office/drawing/2014/main" id="{4294B499-4374-4867-830D-45FC6B8A9F6B}"/>
                  </a:ext>
                </a:extLst>
              </p:cNvPr>
              <p:cNvSpPr/>
              <p:nvPr/>
            </p:nvSpPr>
            <p:spPr bwMode="auto">
              <a:xfrm>
                <a:off x="5403051" y="730965"/>
                <a:ext cx="1716132" cy="2392407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292">
                <a:extLst>
                  <a:ext uri="{FF2B5EF4-FFF2-40B4-BE49-F238E27FC236}">
                    <a16:creationId xmlns:a16="http://schemas.microsoft.com/office/drawing/2014/main" id="{DE75E555-2110-4CDB-8A4E-64947AEEB2A5}"/>
                  </a:ext>
                </a:extLst>
              </p:cNvPr>
              <p:cNvSpPr/>
              <p:nvPr/>
            </p:nvSpPr>
            <p:spPr bwMode="auto">
              <a:xfrm>
                <a:off x="5693041" y="1514839"/>
                <a:ext cx="1110234" cy="1547744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292">
                <a:extLst>
                  <a:ext uri="{FF2B5EF4-FFF2-40B4-BE49-F238E27FC236}">
                    <a16:creationId xmlns:a16="http://schemas.microsoft.com/office/drawing/2014/main" id="{7A69324C-143B-42AA-BE25-D772D61AA0D4}"/>
                  </a:ext>
                </a:extLst>
              </p:cNvPr>
              <p:cNvSpPr/>
              <p:nvPr/>
            </p:nvSpPr>
            <p:spPr bwMode="auto">
              <a:xfrm>
                <a:off x="5929030" y="2105049"/>
                <a:ext cx="638256" cy="889774"/>
              </a:xfrm>
              <a:custGeom>
                <a:avLst/>
                <a:gdLst>
                  <a:gd name="connsiteX0" fmla="*/ 0 w 1716131"/>
                  <a:gd name="connsiteY0" fmla="*/ 858066 h 1716131"/>
                  <a:gd name="connsiteX1" fmla="*/ 858066 w 1716131"/>
                  <a:gd name="connsiteY1" fmla="*/ 0 h 1716131"/>
                  <a:gd name="connsiteX2" fmla="*/ 1716132 w 1716131"/>
                  <a:gd name="connsiteY2" fmla="*/ 858066 h 1716131"/>
                  <a:gd name="connsiteX3" fmla="*/ 858066 w 1716131"/>
                  <a:gd name="connsiteY3" fmla="*/ 1716132 h 1716131"/>
                  <a:gd name="connsiteX4" fmla="*/ 0 w 1716131"/>
                  <a:gd name="connsiteY4" fmla="*/ 858066 h 1716131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858066 h 1716132"/>
                  <a:gd name="connsiteX1" fmla="*/ 858066 w 1716132"/>
                  <a:gd name="connsiteY1" fmla="*/ 0 h 1716132"/>
                  <a:gd name="connsiteX2" fmla="*/ 1716132 w 1716132"/>
                  <a:gd name="connsiteY2" fmla="*/ 858066 h 1716132"/>
                  <a:gd name="connsiteX3" fmla="*/ 858066 w 1716132"/>
                  <a:gd name="connsiteY3" fmla="*/ 1716132 h 1716132"/>
                  <a:gd name="connsiteX4" fmla="*/ 0 w 1716132"/>
                  <a:gd name="connsiteY4" fmla="*/ 858066 h 1716132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  <a:gd name="connsiteX0" fmla="*/ 0 w 1716132"/>
                  <a:gd name="connsiteY0" fmla="*/ 1534341 h 2392407"/>
                  <a:gd name="connsiteX1" fmla="*/ 858066 w 1716132"/>
                  <a:gd name="connsiteY1" fmla="*/ 0 h 2392407"/>
                  <a:gd name="connsiteX2" fmla="*/ 1716132 w 1716132"/>
                  <a:gd name="connsiteY2" fmla="*/ 1534341 h 2392407"/>
                  <a:gd name="connsiteX3" fmla="*/ 858066 w 1716132"/>
                  <a:gd name="connsiteY3" fmla="*/ 2392407 h 2392407"/>
                  <a:gd name="connsiteX4" fmla="*/ 0 w 1716132"/>
                  <a:gd name="connsiteY4" fmla="*/ 1534341 h 2392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32" h="2392407">
                    <a:moveTo>
                      <a:pt x="0" y="1534341"/>
                    </a:moveTo>
                    <a:cubicBezTo>
                      <a:pt x="0" y="1060444"/>
                      <a:pt x="584194" y="314325"/>
                      <a:pt x="858066" y="0"/>
                    </a:cubicBezTo>
                    <a:cubicBezTo>
                      <a:pt x="1131938" y="304800"/>
                      <a:pt x="1716132" y="1060444"/>
                      <a:pt x="1716132" y="1534341"/>
                    </a:cubicBezTo>
                    <a:cubicBezTo>
                      <a:pt x="1716132" y="2008238"/>
                      <a:pt x="1331963" y="2392407"/>
                      <a:pt x="858066" y="2392407"/>
                    </a:cubicBezTo>
                    <a:cubicBezTo>
                      <a:pt x="384169" y="2392407"/>
                      <a:pt x="0" y="2008238"/>
                      <a:pt x="0" y="1534341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1723C073-9853-41C5-B14C-9B2BD9980477}"/>
                </a:ext>
              </a:extLst>
            </p:cNvPr>
            <p:cNvSpPr/>
            <p:nvPr/>
          </p:nvSpPr>
          <p:spPr bwMode="auto">
            <a:xfrm>
              <a:off x="5250427" y="4516203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6F45523-F22D-4A68-8D37-19133E8BE864}"/>
              </a:ext>
            </a:extLst>
          </p:cNvPr>
          <p:cNvGrpSpPr/>
          <p:nvPr/>
        </p:nvGrpSpPr>
        <p:grpSpPr>
          <a:xfrm>
            <a:off x="904510" y="1181900"/>
            <a:ext cx="2266804" cy="2359230"/>
            <a:chOff x="904510" y="1181900"/>
            <a:chExt cx="2266804" cy="2359230"/>
          </a:xfrm>
        </p:grpSpPr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FDA5C89C-54AE-47A7-B52A-B8A3DA6453E6}"/>
                </a:ext>
              </a:extLst>
            </p:cNvPr>
            <p:cNvSpPr txBox="1"/>
            <p:nvPr/>
          </p:nvSpPr>
          <p:spPr>
            <a:xfrm>
              <a:off x="1119853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 気 厳 禁</a:t>
              </a:r>
            </a:p>
          </p:txBody>
        </p: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E19366C5-76FD-4A5E-8E70-A657C3186DB1}"/>
                </a:ext>
              </a:extLst>
            </p:cNvPr>
            <p:cNvGrpSpPr/>
            <p:nvPr/>
          </p:nvGrpSpPr>
          <p:grpSpPr>
            <a:xfrm>
              <a:off x="904510" y="1274330"/>
              <a:ext cx="2266804" cy="2266800"/>
              <a:chOff x="-1610974" y="1561509"/>
              <a:chExt cx="2834318" cy="2834315"/>
            </a:xfrm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01ED26E5-53B0-4185-8142-F77CF7BFFBA5}"/>
                  </a:ext>
                </a:extLst>
              </p:cNvPr>
              <p:cNvGrpSpPr/>
              <p:nvPr/>
            </p:nvGrpSpPr>
            <p:grpSpPr>
              <a:xfrm>
                <a:off x="-1610974" y="1561509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2940196D-A79D-425E-8C2A-0B1EEBDCDFF8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17" name="楕円 216">
                    <a:extLst>
                      <a:ext uri="{FF2B5EF4-FFF2-40B4-BE49-F238E27FC236}">
                        <a16:creationId xmlns:a16="http://schemas.microsoft.com/office/drawing/2014/main" id="{3BE64B2C-1DD9-46BB-B010-D0C13F3475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A8848E1D-7A3D-424A-A97C-7425D03C12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16" name="&quot;禁止&quot;マーク 215">
                  <a:extLst>
                    <a:ext uri="{FF2B5EF4-FFF2-40B4-BE49-F238E27FC236}">
                      <a16:creationId xmlns:a16="http://schemas.microsoft.com/office/drawing/2014/main" id="{F0639F6A-E379-4F93-8F09-770242173A17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9A1D9625-98E5-4BF7-ADF6-2CFAB2D0125F}"/>
                  </a:ext>
                </a:extLst>
              </p:cNvPr>
              <p:cNvGrpSpPr/>
              <p:nvPr/>
            </p:nvGrpSpPr>
            <p:grpSpPr>
              <a:xfrm>
                <a:off x="-882831" y="1955197"/>
                <a:ext cx="1378028" cy="2046938"/>
                <a:chOff x="1544469" y="3240874"/>
                <a:chExt cx="1842366" cy="2736672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7B32FDE-1FA0-4FDE-9DEC-6540AF681380}"/>
                    </a:ext>
                  </a:extLst>
                </p:cNvPr>
                <p:cNvSpPr/>
                <p:nvPr/>
              </p:nvSpPr>
              <p:spPr bwMode="auto">
                <a:xfrm>
                  <a:off x="1544469" y="3240874"/>
                  <a:ext cx="1842366" cy="2736672"/>
                </a:xfrm>
                <a:custGeom>
                  <a:avLst/>
                  <a:gdLst>
                    <a:gd name="connsiteX0" fmla="*/ 627622 w 1204812"/>
                    <a:gd name="connsiteY0" fmla="*/ 0 h 1849069"/>
                    <a:gd name="connsiteX1" fmla="*/ 857811 w 1204812"/>
                    <a:gd name="connsiteY1" fmla="*/ 561127 h 1849069"/>
                    <a:gd name="connsiteX2" fmla="*/ 894244 w 1204812"/>
                    <a:gd name="connsiteY2" fmla="*/ 604211 h 1849069"/>
                    <a:gd name="connsiteX3" fmla="*/ 896473 w 1204812"/>
                    <a:gd name="connsiteY3" fmla="*/ 603247 h 1849069"/>
                    <a:gd name="connsiteX4" fmla="*/ 1121466 w 1204812"/>
                    <a:gd name="connsiteY4" fmla="*/ 471576 h 1849069"/>
                    <a:gd name="connsiteX5" fmla="*/ 1185686 w 1204812"/>
                    <a:gd name="connsiteY5" fmla="*/ 1148433 h 1849069"/>
                    <a:gd name="connsiteX6" fmla="*/ 791641 w 1204812"/>
                    <a:gd name="connsiteY6" fmla="*/ 1830938 h 1849069"/>
                    <a:gd name="connsiteX7" fmla="*/ 680230 w 1204812"/>
                    <a:gd name="connsiteY7" fmla="*/ 1849069 h 1849069"/>
                    <a:gd name="connsiteX8" fmla="*/ 602406 w 1204812"/>
                    <a:gd name="connsiteY8" fmla="*/ 1846018 h 1849069"/>
                    <a:gd name="connsiteX9" fmla="*/ 524582 w 1204812"/>
                    <a:gd name="connsiteY9" fmla="*/ 1849069 h 1849069"/>
                    <a:gd name="connsiteX10" fmla="*/ 413171 w 1204812"/>
                    <a:gd name="connsiteY10" fmla="*/ 1830938 h 1849069"/>
                    <a:gd name="connsiteX11" fmla="*/ 19126 w 1204812"/>
                    <a:gd name="connsiteY11" fmla="*/ 1148433 h 1849069"/>
                    <a:gd name="connsiteX12" fmla="*/ 83346 w 1204812"/>
                    <a:gd name="connsiteY12" fmla="*/ 471576 h 1849069"/>
                    <a:gd name="connsiteX13" fmla="*/ 308339 w 1204812"/>
                    <a:gd name="connsiteY13" fmla="*/ 603247 h 1849069"/>
                    <a:gd name="connsiteX14" fmla="*/ 347489 w 1204812"/>
                    <a:gd name="connsiteY14" fmla="*/ 620189 h 1849069"/>
                    <a:gd name="connsiteX15" fmla="*/ 397434 w 1204812"/>
                    <a:gd name="connsiteY15" fmla="*/ 561127 h 1849069"/>
                    <a:gd name="connsiteX16" fmla="*/ 627622 w 1204812"/>
                    <a:gd name="connsiteY16" fmla="*/ 0 h 1849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04812" h="1849069">
                      <a:moveTo>
                        <a:pt x="627622" y="0"/>
                      </a:moveTo>
                      <a:cubicBezTo>
                        <a:pt x="671258" y="220136"/>
                        <a:pt x="747987" y="407179"/>
                        <a:pt x="857811" y="561127"/>
                      </a:cubicBezTo>
                      <a:lnTo>
                        <a:pt x="894244" y="604211"/>
                      </a:lnTo>
                      <a:lnTo>
                        <a:pt x="896473" y="603247"/>
                      </a:lnTo>
                      <a:cubicBezTo>
                        <a:pt x="972844" y="564479"/>
                        <a:pt x="1047842" y="520589"/>
                        <a:pt x="1121466" y="471576"/>
                      </a:cubicBezTo>
                      <a:cubicBezTo>
                        <a:pt x="1106440" y="706956"/>
                        <a:pt x="1127847" y="932576"/>
                        <a:pt x="1185686" y="1148433"/>
                      </a:cubicBezTo>
                      <a:cubicBezTo>
                        <a:pt x="1265342" y="1445714"/>
                        <a:pt x="1088922" y="1751282"/>
                        <a:pt x="791641" y="1830938"/>
                      </a:cubicBezTo>
                      <a:cubicBezTo>
                        <a:pt x="754481" y="1840895"/>
                        <a:pt x="717192" y="1846851"/>
                        <a:pt x="680230" y="1849069"/>
                      </a:cubicBezTo>
                      <a:lnTo>
                        <a:pt x="602406" y="1846018"/>
                      </a:lnTo>
                      <a:lnTo>
                        <a:pt x="524582" y="1849069"/>
                      </a:lnTo>
                      <a:cubicBezTo>
                        <a:pt x="487621" y="1846851"/>
                        <a:pt x="450331" y="1840895"/>
                        <a:pt x="413171" y="1830938"/>
                      </a:cubicBezTo>
                      <a:cubicBezTo>
                        <a:pt x="115890" y="1751282"/>
                        <a:pt x="-60530" y="1445714"/>
                        <a:pt x="19126" y="1148433"/>
                      </a:cubicBezTo>
                      <a:cubicBezTo>
                        <a:pt x="76965" y="932576"/>
                        <a:pt x="98372" y="706956"/>
                        <a:pt x="83346" y="471576"/>
                      </a:cubicBezTo>
                      <a:cubicBezTo>
                        <a:pt x="156971" y="520589"/>
                        <a:pt x="231968" y="564479"/>
                        <a:pt x="308339" y="603247"/>
                      </a:cubicBezTo>
                      <a:lnTo>
                        <a:pt x="347489" y="620189"/>
                      </a:lnTo>
                      <a:lnTo>
                        <a:pt x="397434" y="561127"/>
                      </a:lnTo>
                      <a:cubicBezTo>
                        <a:pt x="507257" y="407179"/>
                        <a:pt x="583987" y="220136"/>
                        <a:pt x="6276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08945BF4-0ABE-4F6B-89CD-DFB2B5C3F4F2}"/>
                    </a:ext>
                  </a:extLst>
                </p:cNvPr>
                <p:cNvSpPr/>
                <p:nvPr/>
              </p:nvSpPr>
              <p:spPr bwMode="auto">
                <a:xfrm>
                  <a:off x="1925488" y="4287114"/>
                  <a:ext cx="1157456" cy="1561409"/>
                </a:xfrm>
                <a:custGeom>
                  <a:avLst/>
                  <a:gdLst>
                    <a:gd name="connsiteX0" fmla="*/ 378458 w 756916"/>
                    <a:gd name="connsiteY0" fmla="*/ 0 h 1054987"/>
                    <a:gd name="connsiteX1" fmla="*/ 646068 w 756916"/>
                    <a:gd name="connsiteY1" fmla="*/ 408919 h 1054987"/>
                    <a:gd name="connsiteX2" fmla="*/ 646068 w 756916"/>
                    <a:gd name="connsiteY2" fmla="*/ 944139 h 1054987"/>
                    <a:gd name="connsiteX3" fmla="*/ 110848 w 756916"/>
                    <a:gd name="connsiteY3" fmla="*/ 944139 h 1054987"/>
                    <a:gd name="connsiteX4" fmla="*/ 110848 w 756916"/>
                    <a:gd name="connsiteY4" fmla="*/ 408919 h 1054987"/>
                    <a:gd name="connsiteX5" fmla="*/ 378458 w 756916"/>
                    <a:gd name="connsiteY5" fmla="*/ 0 h 1054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6916" h="1054987">
                      <a:moveTo>
                        <a:pt x="378458" y="0"/>
                      </a:moveTo>
                      <a:cubicBezTo>
                        <a:pt x="444110" y="159857"/>
                        <a:pt x="533314" y="296164"/>
                        <a:pt x="646068" y="408919"/>
                      </a:cubicBezTo>
                      <a:cubicBezTo>
                        <a:pt x="793866" y="556716"/>
                        <a:pt x="793866" y="796342"/>
                        <a:pt x="646068" y="944139"/>
                      </a:cubicBezTo>
                      <a:cubicBezTo>
                        <a:pt x="498271" y="1091937"/>
                        <a:pt x="258645" y="1091937"/>
                        <a:pt x="110848" y="944139"/>
                      </a:cubicBezTo>
                      <a:cubicBezTo>
                        <a:pt x="-36950" y="796342"/>
                        <a:pt x="-36950" y="556716"/>
                        <a:pt x="110848" y="408919"/>
                      </a:cubicBezTo>
                      <a:cubicBezTo>
                        <a:pt x="223602" y="296164"/>
                        <a:pt x="312806" y="159857"/>
                        <a:pt x="37845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&quot;禁止&quot;マーク 211">
                <a:extLst>
                  <a:ext uri="{FF2B5EF4-FFF2-40B4-BE49-F238E27FC236}">
                    <a16:creationId xmlns:a16="http://schemas.microsoft.com/office/drawing/2014/main" id="{9BA91747-75A0-411A-86EA-C01361CF1531}"/>
                  </a:ext>
                </a:extLst>
              </p:cNvPr>
              <p:cNvSpPr/>
              <p:nvPr/>
            </p:nvSpPr>
            <p:spPr bwMode="auto">
              <a:xfrm>
                <a:off x="-1547376" y="1625107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0560731-3EE1-40BC-B23F-0D520EAEEE38}"/>
              </a:ext>
            </a:extLst>
          </p:cNvPr>
          <p:cNvGrpSpPr/>
          <p:nvPr/>
        </p:nvGrpSpPr>
        <p:grpSpPr>
          <a:xfrm>
            <a:off x="3850616" y="1181900"/>
            <a:ext cx="2266804" cy="2359230"/>
            <a:chOff x="3850616" y="1181900"/>
            <a:chExt cx="2266804" cy="2359230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C8468B6E-7F1D-4359-B4D3-B4D3B1A0EE3A}"/>
                </a:ext>
              </a:extLst>
            </p:cNvPr>
            <p:cNvSpPr txBox="1"/>
            <p:nvPr/>
          </p:nvSpPr>
          <p:spPr>
            <a:xfrm>
              <a:off x="4063632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 気 厳 禁</a:t>
              </a:r>
            </a:p>
          </p:txBody>
        </p: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F5C800F0-F8B3-4958-8253-672CE6F620B8}"/>
                </a:ext>
              </a:extLst>
            </p:cNvPr>
            <p:cNvGrpSpPr/>
            <p:nvPr/>
          </p:nvGrpSpPr>
          <p:grpSpPr>
            <a:xfrm>
              <a:off x="3850616" y="1274330"/>
              <a:ext cx="2266804" cy="2266800"/>
              <a:chOff x="1808501" y="1561509"/>
              <a:chExt cx="2834318" cy="2834315"/>
            </a:xfrm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06AE875-0153-4B0A-A215-0A0D931FDAD0}"/>
                  </a:ext>
                </a:extLst>
              </p:cNvPr>
              <p:cNvGrpSpPr/>
              <p:nvPr/>
            </p:nvGrpSpPr>
            <p:grpSpPr>
              <a:xfrm>
                <a:off x="1808501" y="1561509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EDC588E8-BBFC-49E5-87F8-92AB6DC45E40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36593605-7010-4D9C-A763-1EC462182A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楕円 240">
                    <a:extLst>
                      <a:ext uri="{FF2B5EF4-FFF2-40B4-BE49-F238E27FC236}">
                        <a16:creationId xmlns:a16="http://schemas.microsoft.com/office/drawing/2014/main" id="{92D5BF54-EA36-4BE7-97E0-E0F7CD4865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39" name="&quot;禁止&quot;マーク 238">
                  <a:extLst>
                    <a:ext uri="{FF2B5EF4-FFF2-40B4-BE49-F238E27FC236}">
                      <a16:creationId xmlns:a16="http://schemas.microsoft.com/office/drawing/2014/main" id="{A9026383-4D74-4A6A-9F8B-30701DC9A6C9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1570E63-88E1-41B8-B394-5E3EEAD8C001}"/>
                  </a:ext>
                </a:extLst>
              </p:cNvPr>
              <p:cNvGrpSpPr/>
              <p:nvPr/>
            </p:nvGrpSpPr>
            <p:grpSpPr>
              <a:xfrm>
                <a:off x="2121459" y="2039662"/>
                <a:ext cx="2345766" cy="2031208"/>
                <a:chOff x="1707456" y="3421284"/>
                <a:chExt cx="2659588" cy="2302949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B0CFB16C-E175-4EE0-983B-6D172E238D67}"/>
                    </a:ext>
                  </a:extLst>
                </p:cNvPr>
                <p:cNvSpPr/>
                <p:nvPr/>
              </p:nvSpPr>
              <p:spPr bwMode="auto">
                <a:xfrm>
                  <a:off x="2241304" y="3573647"/>
                  <a:ext cx="1447804" cy="2150586"/>
                </a:xfrm>
                <a:custGeom>
                  <a:avLst/>
                  <a:gdLst>
                    <a:gd name="connsiteX0" fmla="*/ 627622 w 1204812"/>
                    <a:gd name="connsiteY0" fmla="*/ 0 h 1849069"/>
                    <a:gd name="connsiteX1" fmla="*/ 857811 w 1204812"/>
                    <a:gd name="connsiteY1" fmla="*/ 561127 h 1849069"/>
                    <a:gd name="connsiteX2" fmla="*/ 894244 w 1204812"/>
                    <a:gd name="connsiteY2" fmla="*/ 604211 h 1849069"/>
                    <a:gd name="connsiteX3" fmla="*/ 896473 w 1204812"/>
                    <a:gd name="connsiteY3" fmla="*/ 603247 h 1849069"/>
                    <a:gd name="connsiteX4" fmla="*/ 1121466 w 1204812"/>
                    <a:gd name="connsiteY4" fmla="*/ 471576 h 1849069"/>
                    <a:gd name="connsiteX5" fmla="*/ 1185686 w 1204812"/>
                    <a:gd name="connsiteY5" fmla="*/ 1148433 h 1849069"/>
                    <a:gd name="connsiteX6" fmla="*/ 791641 w 1204812"/>
                    <a:gd name="connsiteY6" fmla="*/ 1830938 h 1849069"/>
                    <a:gd name="connsiteX7" fmla="*/ 680230 w 1204812"/>
                    <a:gd name="connsiteY7" fmla="*/ 1849069 h 1849069"/>
                    <a:gd name="connsiteX8" fmla="*/ 602406 w 1204812"/>
                    <a:gd name="connsiteY8" fmla="*/ 1846018 h 1849069"/>
                    <a:gd name="connsiteX9" fmla="*/ 524582 w 1204812"/>
                    <a:gd name="connsiteY9" fmla="*/ 1849069 h 1849069"/>
                    <a:gd name="connsiteX10" fmla="*/ 413171 w 1204812"/>
                    <a:gd name="connsiteY10" fmla="*/ 1830938 h 1849069"/>
                    <a:gd name="connsiteX11" fmla="*/ 19126 w 1204812"/>
                    <a:gd name="connsiteY11" fmla="*/ 1148433 h 1849069"/>
                    <a:gd name="connsiteX12" fmla="*/ 83346 w 1204812"/>
                    <a:gd name="connsiteY12" fmla="*/ 471576 h 1849069"/>
                    <a:gd name="connsiteX13" fmla="*/ 308339 w 1204812"/>
                    <a:gd name="connsiteY13" fmla="*/ 603247 h 1849069"/>
                    <a:gd name="connsiteX14" fmla="*/ 347489 w 1204812"/>
                    <a:gd name="connsiteY14" fmla="*/ 620189 h 1849069"/>
                    <a:gd name="connsiteX15" fmla="*/ 397434 w 1204812"/>
                    <a:gd name="connsiteY15" fmla="*/ 561127 h 1849069"/>
                    <a:gd name="connsiteX16" fmla="*/ 627622 w 1204812"/>
                    <a:gd name="connsiteY16" fmla="*/ 0 h 1849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04812" h="1849069">
                      <a:moveTo>
                        <a:pt x="627622" y="0"/>
                      </a:moveTo>
                      <a:cubicBezTo>
                        <a:pt x="671258" y="220136"/>
                        <a:pt x="747987" y="407179"/>
                        <a:pt x="857811" y="561127"/>
                      </a:cubicBezTo>
                      <a:lnTo>
                        <a:pt x="894244" y="604211"/>
                      </a:lnTo>
                      <a:lnTo>
                        <a:pt x="896473" y="603247"/>
                      </a:lnTo>
                      <a:cubicBezTo>
                        <a:pt x="972844" y="564479"/>
                        <a:pt x="1047842" y="520589"/>
                        <a:pt x="1121466" y="471576"/>
                      </a:cubicBezTo>
                      <a:cubicBezTo>
                        <a:pt x="1106440" y="706956"/>
                        <a:pt x="1127847" y="932576"/>
                        <a:pt x="1185686" y="1148433"/>
                      </a:cubicBezTo>
                      <a:cubicBezTo>
                        <a:pt x="1265342" y="1445714"/>
                        <a:pt x="1088922" y="1751282"/>
                        <a:pt x="791641" y="1830938"/>
                      </a:cubicBezTo>
                      <a:cubicBezTo>
                        <a:pt x="754481" y="1840895"/>
                        <a:pt x="717192" y="1846851"/>
                        <a:pt x="680230" y="1849069"/>
                      </a:cubicBezTo>
                      <a:lnTo>
                        <a:pt x="602406" y="1846018"/>
                      </a:lnTo>
                      <a:lnTo>
                        <a:pt x="524582" y="1849069"/>
                      </a:lnTo>
                      <a:cubicBezTo>
                        <a:pt x="487621" y="1846851"/>
                        <a:pt x="450331" y="1840895"/>
                        <a:pt x="413171" y="1830938"/>
                      </a:cubicBezTo>
                      <a:cubicBezTo>
                        <a:pt x="115890" y="1751282"/>
                        <a:pt x="-60530" y="1445714"/>
                        <a:pt x="19126" y="1148433"/>
                      </a:cubicBezTo>
                      <a:cubicBezTo>
                        <a:pt x="76965" y="932576"/>
                        <a:pt x="98372" y="706956"/>
                        <a:pt x="83346" y="471576"/>
                      </a:cubicBezTo>
                      <a:cubicBezTo>
                        <a:pt x="156971" y="520589"/>
                        <a:pt x="231968" y="564479"/>
                        <a:pt x="308339" y="603247"/>
                      </a:cubicBezTo>
                      <a:lnTo>
                        <a:pt x="347489" y="620189"/>
                      </a:lnTo>
                      <a:lnTo>
                        <a:pt x="397434" y="561127"/>
                      </a:lnTo>
                      <a:cubicBezTo>
                        <a:pt x="507257" y="407179"/>
                        <a:pt x="583987" y="220136"/>
                        <a:pt x="6276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D879859-2310-4BD1-8D8E-B04C47F16288}"/>
                    </a:ext>
                  </a:extLst>
                </p:cNvPr>
                <p:cNvSpPr/>
                <p:nvPr/>
              </p:nvSpPr>
              <p:spPr bwMode="auto">
                <a:xfrm>
                  <a:off x="2540723" y="4395824"/>
                  <a:ext cx="909574" cy="1227018"/>
                </a:xfrm>
                <a:custGeom>
                  <a:avLst/>
                  <a:gdLst>
                    <a:gd name="connsiteX0" fmla="*/ 378458 w 756916"/>
                    <a:gd name="connsiteY0" fmla="*/ 0 h 1054987"/>
                    <a:gd name="connsiteX1" fmla="*/ 646068 w 756916"/>
                    <a:gd name="connsiteY1" fmla="*/ 408919 h 1054987"/>
                    <a:gd name="connsiteX2" fmla="*/ 646068 w 756916"/>
                    <a:gd name="connsiteY2" fmla="*/ 944139 h 1054987"/>
                    <a:gd name="connsiteX3" fmla="*/ 110848 w 756916"/>
                    <a:gd name="connsiteY3" fmla="*/ 944139 h 1054987"/>
                    <a:gd name="connsiteX4" fmla="*/ 110848 w 756916"/>
                    <a:gd name="connsiteY4" fmla="*/ 408919 h 1054987"/>
                    <a:gd name="connsiteX5" fmla="*/ 378458 w 756916"/>
                    <a:gd name="connsiteY5" fmla="*/ 0 h 1054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6916" h="1054987">
                      <a:moveTo>
                        <a:pt x="378458" y="0"/>
                      </a:moveTo>
                      <a:cubicBezTo>
                        <a:pt x="444110" y="159857"/>
                        <a:pt x="533314" y="296164"/>
                        <a:pt x="646068" y="408919"/>
                      </a:cubicBezTo>
                      <a:cubicBezTo>
                        <a:pt x="793866" y="556716"/>
                        <a:pt x="793866" y="796342"/>
                        <a:pt x="646068" y="944139"/>
                      </a:cubicBezTo>
                      <a:cubicBezTo>
                        <a:pt x="498271" y="1091937"/>
                        <a:pt x="258645" y="1091937"/>
                        <a:pt x="110848" y="944139"/>
                      </a:cubicBezTo>
                      <a:cubicBezTo>
                        <a:pt x="-36950" y="796342"/>
                        <a:pt x="-36950" y="556716"/>
                        <a:pt x="110848" y="408919"/>
                      </a:cubicBezTo>
                      <a:cubicBezTo>
                        <a:pt x="223602" y="296164"/>
                        <a:pt x="312806" y="159857"/>
                        <a:pt x="37845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5" name="グループ化 224">
                  <a:extLst>
                    <a:ext uri="{FF2B5EF4-FFF2-40B4-BE49-F238E27FC236}">
                      <a16:creationId xmlns:a16="http://schemas.microsoft.com/office/drawing/2014/main" id="{20A06365-FDDC-46CA-9D8A-83C7281A35C2}"/>
                    </a:ext>
                  </a:extLst>
                </p:cNvPr>
                <p:cNvGrpSpPr/>
                <p:nvPr/>
              </p:nvGrpSpPr>
              <p:grpSpPr>
                <a:xfrm>
                  <a:off x="2379315" y="4382961"/>
                  <a:ext cx="1171782" cy="529418"/>
                  <a:chOff x="1729276" y="3266498"/>
                  <a:chExt cx="1759446" cy="794930"/>
                </a:xfrm>
              </p:grpSpPr>
              <p:grpSp>
                <p:nvGrpSpPr>
                  <p:cNvPr id="232" name="グループ化 231">
                    <a:extLst>
                      <a:ext uri="{FF2B5EF4-FFF2-40B4-BE49-F238E27FC236}">
                        <a16:creationId xmlns:a16="http://schemas.microsoft.com/office/drawing/2014/main" id="{94D201D9-AFFC-4E0E-B35A-C1DC6B0BC459}"/>
                      </a:ext>
                    </a:extLst>
                  </p:cNvPr>
                  <p:cNvGrpSpPr/>
                  <p:nvPr/>
                </p:nvGrpSpPr>
                <p:grpSpPr>
                  <a:xfrm>
                    <a:off x="1729276" y="3266498"/>
                    <a:ext cx="794930" cy="794930"/>
                    <a:chOff x="1729276" y="3266498"/>
                    <a:chExt cx="794930" cy="794930"/>
                  </a:xfrm>
                  <a:solidFill>
                    <a:schemeClr val="bg1"/>
                  </a:solidFill>
                </p:grpSpPr>
                <p:sp>
                  <p:nvSpPr>
                    <p:cNvPr id="236" name="弦 235">
                      <a:extLst>
                        <a:ext uri="{FF2B5EF4-FFF2-40B4-BE49-F238E27FC236}">
                          <a16:creationId xmlns:a16="http://schemas.microsoft.com/office/drawing/2014/main" id="{5081744D-B1C8-4754-9151-D0D8DE134B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29276" y="3266498"/>
                      <a:ext cx="794930" cy="794930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" name="弦 236">
                      <a:extLst>
                        <a:ext uri="{FF2B5EF4-FFF2-40B4-BE49-F238E27FC236}">
                          <a16:creationId xmlns:a16="http://schemas.microsoft.com/office/drawing/2014/main" id="{7690BAE7-2EAF-46CB-B77C-B2CFD643AA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31757" y="3496235"/>
                      <a:ext cx="382522" cy="382522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solidFill>
                      <a:schemeClr val="tx1"/>
                    </a:solidFill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33" name="グループ化 232">
                    <a:extLst>
                      <a:ext uri="{FF2B5EF4-FFF2-40B4-BE49-F238E27FC236}">
                        <a16:creationId xmlns:a16="http://schemas.microsoft.com/office/drawing/2014/main" id="{6B314193-080B-49F8-B95F-15A1D22B3F5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693792" y="3266498"/>
                    <a:ext cx="794930" cy="794930"/>
                    <a:chOff x="1729276" y="3266498"/>
                    <a:chExt cx="794930" cy="794930"/>
                  </a:xfrm>
                  <a:solidFill>
                    <a:schemeClr val="bg1"/>
                  </a:solidFill>
                </p:grpSpPr>
                <p:sp>
                  <p:nvSpPr>
                    <p:cNvPr id="234" name="弦 233">
                      <a:extLst>
                        <a:ext uri="{FF2B5EF4-FFF2-40B4-BE49-F238E27FC236}">
                          <a16:creationId xmlns:a16="http://schemas.microsoft.com/office/drawing/2014/main" id="{0181599C-4469-4D27-9C04-4CA20F7EB1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29276" y="3266498"/>
                      <a:ext cx="794930" cy="794930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弦 234">
                      <a:extLst>
                        <a:ext uri="{FF2B5EF4-FFF2-40B4-BE49-F238E27FC236}">
                          <a16:creationId xmlns:a16="http://schemas.microsoft.com/office/drawing/2014/main" id="{AF0A16DE-AC6D-4AA7-B9C0-56EEE11738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31757" y="3496235"/>
                      <a:ext cx="382522" cy="382522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solidFill>
                      <a:schemeClr val="tx1"/>
                    </a:solidFill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277609E-0444-40AF-9280-4737E8DA03C9}"/>
                    </a:ext>
                  </a:extLst>
                </p:cNvPr>
                <p:cNvSpPr/>
                <p:nvPr/>
              </p:nvSpPr>
              <p:spPr bwMode="auto">
                <a:xfrm>
                  <a:off x="3286314" y="3421284"/>
                  <a:ext cx="264784" cy="493611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37CDEF10-4B05-4CE5-ACFC-A386753F4F3E}"/>
                    </a:ext>
                  </a:extLst>
                </p:cNvPr>
                <p:cNvSpPr/>
                <p:nvPr/>
              </p:nvSpPr>
              <p:spPr bwMode="auto">
                <a:xfrm rot="19800000">
                  <a:off x="1881587" y="3695834"/>
                  <a:ext cx="313700" cy="58480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FE7A2E59-092A-44BC-A6C3-C92EDA52C23A}"/>
                    </a:ext>
                  </a:extLst>
                </p:cNvPr>
                <p:cNvSpPr/>
                <p:nvPr/>
              </p:nvSpPr>
              <p:spPr bwMode="auto">
                <a:xfrm rot="18900000">
                  <a:off x="1707456" y="4277966"/>
                  <a:ext cx="394549" cy="73552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BAE498A7-770E-45DC-839A-BD0A92D5D2A7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3729488" y="3695835"/>
                  <a:ext cx="313698" cy="584800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C9E12293-493C-4299-BE38-A20A83E5260E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3802008" y="4277966"/>
                  <a:ext cx="394549" cy="73552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81FC9EF-827B-496A-8986-E8C74EFD9D94}"/>
                    </a:ext>
                  </a:extLst>
                </p:cNvPr>
                <p:cNvSpPr/>
                <p:nvPr/>
              </p:nvSpPr>
              <p:spPr bwMode="auto">
                <a:xfrm flipH="1">
                  <a:off x="2382583" y="3421284"/>
                  <a:ext cx="264784" cy="493611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2" name="&quot;禁止&quot;マーク 221">
                <a:extLst>
                  <a:ext uri="{FF2B5EF4-FFF2-40B4-BE49-F238E27FC236}">
                    <a16:creationId xmlns:a16="http://schemas.microsoft.com/office/drawing/2014/main" id="{8E253BF9-5A96-46B9-8A86-53E0B301C924}"/>
                  </a:ext>
                </a:extLst>
              </p:cNvPr>
              <p:cNvSpPr/>
              <p:nvPr/>
            </p:nvSpPr>
            <p:spPr bwMode="auto">
              <a:xfrm>
                <a:off x="1872099" y="1625107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3B53BF92-BA9B-4BE3-9566-95AE7F3EF3EB}"/>
              </a:ext>
            </a:extLst>
          </p:cNvPr>
          <p:cNvGrpSpPr/>
          <p:nvPr/>
        </p:nvGrpSpPr>
        <p:grpSpPr>
          <a:xfrm>
            <a:off x="6781946" y="1181900"/>
            <a:ext cx="2266804" cy="2359230"/>
            <a:chOff x="6781946" y="1181900"/>
            <a:chExt cx="2266804" cy="2359230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C761078-269A-4EE6-95DA-A0837C099C63}"/>
                </a:ext>
              </a:extLst>
            </p:cNvPr>
            <p:cNvSpPr txBox="1"/>
            <p:nvPr/>
          </p:nvSpPr>
          <p:spPr>
            <a:xfrm>
              <a:off x="7004842" y="1181900"/>
              <a:ext cx="1788742" cy="885949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 気 厳 禁</a:t>
              </a:r>
            </a:p>
          </p:txBody>
        </p: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8E2C02EF-6AB0-469A-A7DB-133BC68C5677}"/>
                </a:ext>
              </a:extLst>
            </p:cNvPr>
            <p:cNvGrpSpPr/>
            <p:nvPr/>
          </p:nvGrpSpPr>
          <p:grpSpPr>
            <a:xfrm>
              <a:off x="6781946" y="1274330"/>
              <a:ext cx="2266804" cy="2266800"/>
              <a:chOff x="5008901" y="1561509"/>
              <a:chExt cx="2834318" cy="2834315"/>
            </a:xfrm>
          </p:grpSpPr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4D48B45B-BDAC-4A84-9B9D-6ACCA7B17043}"/>
                  </a:ext>
                </a:extLst>
              </p:cNvPr>
              <p:cNvGrpSpPr/>
              <p:nvPr/>
            </p:nvGrpSpPr>
            <p:grpSpPr>
              <a:xfrm>
                <a:off x="5008901" y="1561509"/>
                <a:ext cx="2834318" cy="2834315"/>
                <a:chOff x="2857122" y="3843765"/>
                <a:chExt cx="1629386" cy="1629384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EC358E56-4F2E-4601-854A-59D3A7C2742B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1DA69EB9-2699-4953-9B42-D73A01C27A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F178F7E2-8CD0-4488-B661-36B7B64EBE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50" name="&quot;禁止&quot;マーク 249">
                  <a:extLst>
                    <a:ext uri="{FF2B5EF4-FFF2-40B4-BE49-F238E27FC236}">
                      <a16:creationId xmlns:a16="http://schemas.microsoft.com/office/drawing/2014/main" id="{AB19ADFE-4E0A-43B5-A7BD-4D797624688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6923F8ED-F281-40B3-BC4B-52E974C38874}"/>
                  </a:ext>
                </a:extLst>
              </p:cNvPr>
              <p:cNvGrpSpPr/>
              <p:nvPr/>
            </p:nvGrpSpPr>
            <p:grpSpPr>
              <a:xfrm>
                <a:off x="5645593" y="1882413"/>
                <a:ext cx="1583882" cy="2208040"/>
                <a:chOff x="5403051" y="730965"/>
                <a:chExt cx="1716132" cy="2392407"/>
              </a:xfrm>
            </p:grpSpPr>
            <p:sp>
              <p:nvSpPr>
                <p:cNvPr id="246" name="楕円 292">
                  <a:extLst>
                    <a:ext uri="{FF2B5EF4-FFF2-40B4-BE49-F238E27FC236}">
                      <a16:creationId xmlns:a16="http://schemas.microsoft.com/office/drawing/2014/main" id="{E483314E-E192-45AD-8824-B743F753590E}"/>
                    </a:ext>
                  </a:extLst>
                </p:cNvPr>
                <p:cNvSpPr/>
                <p:nvPr/>
              </p:nvSpPr>
              <p:spPr bwMode="auto">
                <a:xfrm>
                  <a:off x="5403051" y="730965"/>
                  <a:ext cx="1716132" cy="2392407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92">
                  <a:extLst>
                    <a:ext uri="{FF2B5EF4-FFF2-40B4-BE49-F238E27FC236}">
                      <a16:creationId xmlns:a16="http://schemas.microsoft.com/office/drawing/2014/main" id="{D3216D44-4438-4CF4-988F-50401BB51A79}"/>
                    </a:ext>
                  </a:extLst>
                </p:cNvPr>
                <p:cNvSpPr/>
                <p:nvPr/>
              </p:nvSpPr>
              <p:spPr bwMode="auto">
                <a:xfrm>
                  <a:off x="5693041" y="1514839"/>
                  <a:ext cx="1110234" cy="1547744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92">
                  <a:extLst>
                    <a:ext uri="{FF2B5EF4-FFF2-40B4-BE49-F238E27FC236}">
                      <a16:creationId xmlns:a16="http://schemas.microsoft.com/office/drawing/2014/main" id="{25271AB0-DA3E-4502-85DB-141C34C96CC5}"/>
                    </a:ext>
                  </a:extLst>
                </p:cNvPr>
                <p:cNvSpPr/>
                <p:nvPr/>
              </p:nvSpPr>
              <p:spPr bwMode="auto">
                <a:xfrm>
                  <a:off x="5929030" y="2105049"/>
                  <a:ext cx="638256" cy="889774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5" name="&quot;禁止&quot;マーク 244">
                <a:extLst>
                  <a:ext uri="{FF2B5EF4-FFF2-40B4-BE49-F238E27FC236}">
                    <a16:creationId xmlns:a16="http://schemas.microsoft.com/office/drawing/2014/main" id="{3B7BB3E2-2AF4-4313-9C47-3F0737DC9B65}"/>
                  </a:ext>
                </a:extLst>
              </p:cNvPr>
              <p:cNvSpPr/>
              <p:nvPr/>
            </p:nvSpPr>
            <p:spPr bwMode="auto">
              <a:xfrm>
                <a:off x="5072499" y="1625107"/>
                <a:ext cx="2707122" cy="2707119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9ECBCAF1-E733-4F90-B76C-BDC665B7282F}"/>
              </a:ext>
            </a:extLst>
          </p:cNvPr>
          <p:cNvGrpSpPr/>
          <p:nvPr/>
        </p:nvGrpSpPr>
        <p:grpSpPr>
          <a:xfrm>
            <a:off x="930703" y="3890072"/>
            <a:ext cx="2133466" cy="2396834"/>
            <a:chOff x="930703" y="3890072"/>
            <a:chExt cx="2133466" cy="2396834"/>
          </a:xfrm>
        </p:grpSpPr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39B9AF22-508E-4451-A22A-4D33609846B2}"/>
                </a:ext>
              </a:extLst>
            </p:cNvPr>
            <p:cNvSpPr txBox="1"/>
            <p:nvPr/>
          </p:nvSpPr>
          <p:spPr>
            <a:xfrm>
              <a:off x="1414568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火気厳禁</a:t>
              </a:r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CB10DD8E-05A1-4E23-A72F-003492C52B97}"/>
                </a:ext>
              </a:extLst>
            </p:cNvPr>
            <p:cNvGrpSpPr/>
            <p:nvPr/>
          </p:nvGrpSpPr>
          <p:grpSpPr>
            <a:xfrm>
              <a:off x="930703" y="3890072"/>
              <a:ext cx="2133466" cy="2088234"/>
              <a:chOff x="-1369448" y="4516203"/>
              <a:chExt cx="2256219" cy="2208387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D017300D-210A-409A-BEDE-2441C704DD9C}"/>
                  </a:ext>
                </a:extLst>
              </p:cNvPr>
              <p:cNvGrpSpPr/>
              <p:nvPr/>
            </p:nvGrpSpPr>
            <p:grpSpPr>
              <a:xfrm>
                <a:off x="-800089" y="4737731"/>
                <a:ext cx="1191694" cy="1770156"/>
                <a:chOff x="1544469" y="3240874"/>
                <a:chExt cx="1842366" cy="2736672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8841851D-5307-43A9-A7E6-615F14A3B9B7}"/>
                    </a:ext>
                  </a:extLst>
                </p:cNvPr>
                <p:cNvSpPr/>
                <p:nvPr/>
              </p:nvSpPr>
              <p:spPr bwMode="auto">
                <a:xfrm>
                  <a:off x="1544469" y="3240874"/>
                  <a:ext cx="1842366" cy="2736672"/>
                </a:xfrm>
                <a:custGeom>
                  <a:avLst/>
                  <a:gdLst>
                    <a:gd name="connsiteX0" fmla="*/ 627622 w 1204812"/>
                    <a:gd name="connsiteY0" fmla="*/ 0 h 1849069"/>
                    <a:gd name="connsiteX1" fmla="*/ 857811 w 1204812"/>
                    <a:gd name="connsiteY1" fmla="*/ 561127 h 1849069"/>
                    <a:gd name="connsiteX2" fmla="*/ 894244 w 1204812"/>
                    <a:gd name="connsiteY2" fmla="*/ 604211 h 1849069"/>
                    <a:gd name="connsiteX3" fmla="*/ 896473 w 1204812"/>
                    <a:gd name="connsiteY3" fmla="*/ 603247 h 1849069"/>
                    <a:gd name="connsiteX4" fmla="*/ 1121466 w 1204812"/>
                    <a:gd name="connsiteY4" fmla="*/ 471576 h 1849069"/>
                    <a:gd name="connsiteX5" fmla="*/ 1185686 w 1204812"/>
                    <a:gd name="connsiteY5" fmla="*/ 1148433 h 1849069"/>
                    <a:gd name="connsiteX6" fmla="*/ 791641 w 1204812"/>
                    <a:gd name="connsiteY6" fmla="*/ 1830938 h 1849069"/>
                    <a:gd name="connsiteX7" fmla="*/ 680230 w 1204812"/>
                    <a:gd name="connsiteY7" fmla="*/ 1849069 h 1849069"/>
                    <a:gd name="connsiteX8" fmla="*/ 602406 w 1204812"/>
                    <a:gd name="connsiteY8" fmla="*/ 1846018 h 1849069"/>
                    <a:gd name="connsiteX9" fmla="*/ 524582 w 1204812"/>
                    <a:gd name="connsiteY9" fmla="*/ 1849069 h 1849069"/>
                    <a:gd name="connsiteX10" fmla="*/ 413171 w 1204812"/>
                    <a:gd name="connsiteY10" fmla="*/ 1830938 h 1849069"/>
                    <a:gd name="connsiteX11" fmla="*/ 19126 w 1204812"/>
                    <a:gd name="connsiteY11" fmla="*/ 1148433 h 1849069"/>
                    <a:gd name="connsiteX12" fmla="*/ 83346 w 1204812"/>
                    <a:gd name="connsiteY12" fmla="*/ 471576 h 1849069"/>
                    <a:gd name="connsiteX13" fmla="*/ 308339 w 1204812"/>
                    <a:gd name="connsiteY13" fmla="*/ 603247 h 1849069"/>
                    <a:gd name="connsiteX14" fmla="*/ 347489 w 1204812"/>
                    <a:gd name="connsiteY14" fmla="*/ 620189 h 1849069"/>
                    <a:gd name="connsiteX15" fmla="*/ 397434 w 1204812"/>
                    <a:gd name="connsiteY15" fmla="*/ 561127 h 1849069"/>
                    <a:gd name="connsiteX16" fmla="*/ 627622 w 1204812"/>
                    <a:gd name="connsiteY16" fmla="*/ 0 h 1849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04812" h="1849069">
                      <a:moveTo>
                        <a:pt x="627622" y="0"/>
                      </a:moveTo>
                      <a:cubicBezTo>
                        <a:pt x="671258" y="220136"/>
                        <a:pt x="747987" y="407179"/>
                        <a:pt x="857811" y="561127"/>
                      </a:cubicBezTo>
                      <a:lnTo>
                        <a:pt x="894244" y="604211"/>
                      </a:lnTo>
                      <a:lnTo>
                        <a:pt x="896473" y="603247"/>
                      </a:lnTo>
                      <a:cubicBezTo>
                        <a:pt x="972844" y="564479"/>
                        <a:pt x="1047842" y="520589"/>
                        <a:pt x="1121466" y="471576"/>
                      </a:cubicBezTo>
                      <a:cubicBezTo>
                        <a:pt x="1106440" y="706956"/>
                        <a:pt x="1127847" y="932576"/>
                        <a:pt x="1185686" y="1148433"/>
                      </a:cubicBezTo>
                      <a:cubicBezTo>
                        <a:pt x="1265342" y="1445714"/>
                        <a:pt x="1088922" y="1751282"/>
                        <a:pt x="791641" y="1830938"/>
                      </a:cubicBezTo>
                      <a:cubicBezTo>
                        <a:pt x="754481" y="1840895"/>
                        <a:pt x="717192" y="1846851"/>
                        <a:pt x="680230" y="1849069"/>
                      </a:cubicBezTo>
                      <a:lnTo>
                        <a:pt x="602406" y="1846018"/>
                      </a:lnTo>
                      <a:lnTo>
                        <a:pt x="524582" y="1849069"/>
                      </a:lnTo>
                      <a:cubicBezTo>
                        <a:pt x="487621" y="1846851"/>
                        <a:pt x="450331" y="1840895"/>
                        <a:pt x="413171" y="1830938"/>
                      </a:cubicBezTo>
                      <a:cubicBezTo>
                        <a:pt x="115890" y="1751282"/>
                        <a:pt x="-60530" y="1445714"/>
                        <a:pt x="19126" y="1148433"/>
                      </a:cubicBezTo>
                      <a:cubicBezTo>
                        <a:pt x="76965" y="932576"/>
                        <a:pt x="98372" y="706956"/>
                        <a:pt x="83346" y="471576"/>
                      </a:cubicBezTo>
                      <a:cubicBezTo>
                        <a:pt x="156971" y="520589"/>
                        <a:pt x="231968" y="564479"/>
                        <a:pt x="308339" y="603247"/>
                      </a:cubicBezTo>
                      <a:lnTo>
                        <a:pt x="347489" y="620189"/>
                      </a:lnTo>
                      <a:lnTo>
                        <a:pt x="397434" y="561127"/>
                      </a:lnTo>
                      <a:cubicBezTo>
                        <a:pt x="507257" y="407179"/>
                        <a:pt x="583987" y="220136"/>
                        <a:pt x="6276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98E65872-6D2E-496D-BDA3-17EA4C546DD8}"/>
                    </a:ext>
                  </a:extLst>
                </p:cNvPr>
                <p:cNvSpPr/>
                <p:nvPr/>
              </p:nvSpPr>
              <p:spPr bwMode="auto">
                <a:xfrm>
                  <a:off x="1925488" y="4287114"/>
                  <a:ext cx="1157456" cy="1561409"/>
                </a:xfrm>
                <a:custGeom>
                  <a:avLst/>
                  <a:gdLst>
                    <a:gd name="connsiteX0" fmla="*/ 378458 w 756916"/>
                    <a:gd name="connsiteY0" fmla="*/ 0 h 1054987"/>
                    <a:gd name="connsiteX1" fmla="*/ 646068 w 756916"/>
                    <a:gd name="connsiteY1" fmla="*/ 408919 h 1054987"/>
                    <a:gd name="connsiteX2" fmla="*/ 646068 w 756916"/>
                    <a:gd name="connsiteY2" fmla="*/ 944139 h 1054987"/>
                    <a:gd name="connsiteX3" fmla="*/ 110848 w 756916"/>
                    <a:gd name="connsiteY3" fmla="*/ 944139 h 1054987"/>
                    <a:gd name="connsiteX4" fmla="*/ 110848 w 756916"/>
                    <a:gd name="connsiteY4" fmla="*/ 408919 h 1054987"/>
                    <a:gd name="connsiteX5" fmla="*/ 378458 w 756916"/>
                    <a:gd name="connsiteY5" fmla="*/ 0 h 1054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6916" h="1054987">
                      <a:moveTo>
                        <a:pt x="378458" y="0"/>
                      </a:moveTo>
                      <a:cubicBezTo>
                        <a:pt x="444110" y="159857"/>
                        <a:pt x="533314" y="296164"/>
                        <a:pt x="646068" y="408919"/>
                      </a:cubicBezTo>
                      <a:cubicBezTo>
                        <a:pt x="793866" y="556716"/>
                        <a:pt x="793866" y="796342"/>
                        <a:pt x="646068" y="944139"/>
                      </a:cubicBezTo>
                      <a:cubicBezTo>
                        <a:pt x="498271" y="1091937"/>
                        <a:pt x="258645" y="1091937"/>
                        <a:pt x="110848" y="944139"/>
                      </a:cubicBezTo>
                      <a:cubicBezTo>
                        <a:pt x="-36950" y="796342"/>
                        <a:pt x="-36950" y="556716"/>
                        <a:pt x="110848" y="408919"/>
                      </a:cubicBezTo>
                      <a:cubicBezTo>
                        <a:pt x="223602" y="296164"/>
                        <a:pt x="312806" y="159857"/>
                        <a:pt x="37845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D1FF1E6-6EC9-4490-9E7F-A13E5D73A6CA}"/>
                  </a:ext>
                </a:extLst>
              </p:cNvPr>
              <p:cNvSpPr/>
              <p:nvPr/>
            </p:nvSpPr>
            <p:spPr bwMode="auto">
              <a:xfrm>
                <a:off x="-1369448" y="4516203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564CD2F9-3BE0-4E01-83DC-23DDE7320E19}"/>
              </a:ext>
            </a:extLst>
          </p:cNvPr>
          <p:cNvGrpSpPr/>
          <p:nvPr/>
        </p:nvGrpSpPr>
        <p:grpSpPr>
          <a:xfrm>
            <a:off x="3921989" y="3890072"/>
            <a:ext cx="2133466" cy="2396834"/>
            <a:chOff x="3921989" y="3890072"/>
            <a:chExt cx="2133466" cy="2396834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66FE4A0C-4A61-4254-9B3C-08446CB0EA5A}"/>
                </a:ext>
              </a:extLst>
            </p:cNvPr>
            <p:cNvSpPr txBox="1"/>
            <p:nvPr/>
          </p:nvSpPr>
          <p:spPr>
            <a:xfrm>
              <a:off x="4405421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火気厳禁</a:t>
              </a:r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31782E18-A77B-4E40-9CBA-8EA28D500E6C}"/>
                </a:ext>
              </a:extLst>
            </p:cNvPr>
            <p:cNvGrpSpPr/>
            <p:nvPr/>
          </p:nvGrpSpPr>
          <p:grpSpPr>
            <a:xfrm>
              <a:off x="3921989" y="3890072"/>
              <a:ext cx="2133466" cy="2088234"/>
              <a:chOff x="2097548" y="4516203"/>
              <a:chExt cx="2256219" cy="2208387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C04B700-0F16-4F45-AB2A-3DD461AA39A0}"/>
                  </a:ext>
                </a:extLst>
              </p:cNvPr>
              <p:cNvSpPr/>
              <p:nvPr/>
            </p:nvSpPr>
            <p:spPr bwMode="auto">
              <a:xfrm>
                <a:off x="2097548" y="4516203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7F286386-FB16-44E7-98EB-BF6C2CA6F575}"/>
                  </a:ext>
                </a:extLst>
              </p:cNvPr>
              <p:cNvGrpSpPr/>
              <p:nvPr/>
            </p:nvGrpSpPr>
            <p:grpSpPr>
              <a:xfrm>
                <a:off x="2297312" y="4768957"/>
                <a:ext cx="1966590" cy="1702878"/>
                <a:chOff x="1707456" y="3421284"/>
                <a:chExt cx="2659588" cy="2302949"/>
              </a:xfrm>
            </p:grpSpPr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DAEE4803-24DE-4F94-984B-F2E35839BB23}"/>
                    </a:ext>
                  </a:extLst>
                </p:cNvPr>
                <p:cNvSpPr/>
                <p:nvPr/>
              </p:nvSpPr>
              <p:spPr bwMode="auto">
                <a:xfrm>
                  <a:off x="2241304" y="3573647"/>
                  <a:ext cx="1447804" cy="2150586"/>
                </a:xfrm>
                <a:custGeom>
                  <a:avLst/>
                  <a:gdLst>
                    <a:gd name="connsiteX0" fmla="*/ 627622 w 1204812"/>
                    <a:gd name="connsiteY0" fmla="*/ 0 h 1849069"/>
                    <a:gd name="connsiteX1" fmla="*/ 857811 w 1204812"/>
                    <a:gd name="connsiteY1" fmla="*/ 561127 h 1849069"/>
                    <a:gd name="connsiteX2" fmla="*/ 894244 w 1204812"/>
                    <a:gd name="connsiteY2" fmla="*/ 604211 h 1849069"/>
                    <a:gd name="connsiteX3" fmla="*/ 896473 w 1204812"/>
                    <a:gd name="connsiteY3" fmla="*/ 603247 h 1849069"/>
                    <a:gd name="connsiteX4" fmla="*/ 1121466 w 1204812"/>
                    <a:gd name="connsiteY4" fmla="*/ 471576 h 1849069"/>
                    <a:gd name="connsiteX5" fmla="*/ 1185686 w 1204812"/>
                    <a:gd name="connsiteY5" fmla="*/ 1148433 h 1849069"/>
                    <a:gd name="connsiteX6" fmla="*/ 791641 w 1204812"/>
                    <a:gd name="connsiteY6" fmla="*/ 1830938 h 1849069"/>
                    <a:gd name="connsiteX7" fmla="*/ 680230 w 1204812"/>
                    <a:gd name="connsiteY7" fmla="*/ 1849069 h 1849069"/>
                    <a:gd name="connsiteX8" fmla="*/ 602406 w 1204812"/>
                    <a:gd name="connsiteY8" fmla="*/ 1846018 h 1849069"/>
                    <a:gd name="connsiteX9" fmla="*/ 524582 w 1204812"/>
                    <a:gd name="connsiteY9" fmla="*/ 1849069 h 1849069"/>
                    <a:gd name="connsiteX10" fmla="*/ 413171 w 1204812"/>
                    <a:gd name="connsiteY10" fmla="*/ 1830938 h 1849069"/>
                    <a:gd name="connsiteX11" fmla="*/ 19126 w 1204812"/>
                    <a:gd name="connsiteY11" fmla="*/ 1148433 h 1849069"/>
                    <a:gd name="connsiteX12" fmla="*/ 83346 w 1204812"/>
                    <a:gd name="connsiteY12" fmla="*/ 471576 h 1849069"/>
                    <a:gd name="connsiteX13" fmla="*/ 308339 w 1204812"/>
                    <a:gd name="connsiteY13" fmla="*/ 603247 h 1849069"/>
                    <a:gd name="connsiteX14" fmla="*/ 347489 w 1204812"/>
                    <a:gd name="connsiteY14" fmla="*/ 620189 h 1849069"/>
                    <a:gd name="connsiteX15" fmla="*/ 397434 w 1204812"/>
                    <a:gd name="connsiteY15" fmla="*/ 561127 h 1849069"/>
                    <a:gd name="connsiteX16" fmla="*/ 627622 w 1204812"/>
                    <a:gd name="connsiteY16" fmla="*/ 0 h 1849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04812" h="1849069">
                      <a:moveTo>
                        <a:pt x="627622" y="0"/>
                      </a:moveTo>
                      <a:cubicBezTo>
                        <a:pt x="671258" y="220136"/>
                        <a:pt x="747987" y="407179"/>
                        <a:pt x="857811" y="561127"/>
                      </a:cubicBezTo>
                      <a:lnTo>
                        <a:pt x="894244" y="604211"/>
                      </a:lnTo>
                      <a:lnTo>
                        <a:pt x="896473" y="603247"/>
                      </a:lnTo>
                      <a:cubicBezTo>
                        <a:pt x="972844" y="564479"/>
                        <a:pt x="1047842" y="520589"/>
                        <a:pt x="1121466" y="471576"/>
                      </a:cubicBezTo>
                      <a:cubicBezTo>
                        <a:pt x="1106440" y="706956"/>
                        <a:pt x="1127847" y="932576"/>
                        <a:pt x="1185686" y="1148433"/>
                      </a:cubicBezTo>
                      <a:cubicBezTo>
                        <a:pt x="1265342" y="1445714"/>
                        <a:pt x="1088922" y="1751282"/>
                        <a:pt x="791641" y="1830938"/>
                      </a:cubicBezTo>
                      <a:cubicBezTo>
                        <a:pt x="754481" y="1840895"/>
                        <a:pt x="717192" y="1846851"/>
                        <a:pt x="680230" y="1849069"/>
                      </a:cubicBezTo>
                      <a:lnTo>
                        <a:pt x="602406" y="1846018"/>
                      </a:lnTo>
                      <a:lnTo>
                        <a:pt x="524582" y="1849069"/>
                      </a:lnTo>
                      <a:cubicBezTo>
                        <a:pt x="487621" y="1846851"/>
                        <a:pt x="450331" y="1840895"/>
                        <a:pt x="413171" y="1830938"/>
                      </a:cubicBezTo>
                      <a:cubicBezTo>
                        <a:pt x="115890" y="1751282"/>
                        <a:pt x="-60530" y="1445714"/>
                        <a:pt x="19126" y="1148433"/>
                      </a:cubicBezTo>
                      <a:cubicBezTo>
                        <a:pt x="76965" y="932576"/>
                        <a:pt x="98372" y="706956"/>
                        <a:pt x="83346" y="471576"/>
                      </a:cubicBezTo>
                      <a:cubicBezTo>
                        <a:pt x="156971" y="520589"/>
                        <a:pt x="231968" y="564479"/>
                        <a:pt x="308339" y="603247"/>
                      </a:cubicBezTo>
                      <a:lnTo>
                        <a:pt x="347489" y="620189"/>
                      </a:lnTo>
                      <a:lnTo>
                        <a:pt x="397434" y="561127"/>
                      </a:lnTo>
                      <a:cubicBezTo>
                        <a:pt x="507257" y="407179"/>
                        <a:pt x="583987" y="220136"/>
                        <a:pt x="62762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C8B6238D-D6DC-4755-9425-AABBA3CC58B0}"/>
                    </a:ext>
                  </a:extLst>
                </p:cNvPr>
                <p:cNvSpPr/>
                <p:nvPr/>
              </p:nvSpPr>
              <p:spPr bwMode="auto">
                <a:xfrm>
                  <a:off x="2540723" y="4395824"/>
                  <a:ext cx="909574" cy="1227018"/>
                </a:xfrm>
                <a:custGeom>
                  <a:avLst/>
                  <a:gdLst>
                    <a:gd name="connsiteX0" fmla="*/ 378458 w 756916"/>
                    <a:gd name="connsiteY0" fmla="*/ 0 h 1054987"/>
                    <a:gd name="connsiteX1" fmla="*/ 646068 w 756916"/>
                    <a:gd name="connsiteY1" fmla="*/ 408919 h 1054987"/>
                    <a:gd name="connsiteX2" fmla="*/ 646068 w 756916"/>
                    <a:gd name="connsiteY2" fmla="*/ 944139 h 1054987"/>
                    <a:gd name="connsiteX3" fmla="*/ 110848 w 756916"/>
                    <a:gd name="connsiteY3" fmla="*/ 944139 h 1054987"/>
                    <a:gd name="connsiteX4" fmla="*/ 110848 w 756916"/>
                    <a:gd name="connsiteY4" fmla="*/ 408919 h 1054987"/>
                    <a:gd name="connsiteX5" fmla="*/ 378458 w 756916"/>
                    <a:gd name="connsiteY5" fmla="*/ 0 h 1054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6916" h="1054987">
                      <a:moveTo>
                        <a:pt x="378458" y="0"/>
                      </a:moveTo>
                      <a:cubicBezTo>
                        <a:pt x="444110" y="159857"/>
                        <a:pt x="533314" y="296164"/>
                        <a:pt x="646068" y="408919"/>
                      </a:cubicBezTo>
                      <a:cubicBezTo>
                        <a:pt x="793866" y="556716"/>
                        <a:pt x="793866" y="796342"/>
                        <a:pt x="646068" y="944139"/>
                      </a:cubicBezTo>
                      <a:cubicBezTo>
                        <a:pt x="498271" y="1091937"/>
                        <a:pt x="258645" y="1091937"/>
                        <a:pt x="110848" y="944139"/>
                      </a:cubicBezTo>
                      <a:cubicBezTo>
                        <a:pt x="-36950" y="796342"/>
                        <a:pt x="-36950" y="556716"/>
                        <a:pt x="110848" y="408919"/>
                      </a:cubicBezTo>
                      <a:cubicBezTo>
                        <a:pt x="223602" y="296164"/>
                        <a:pt x="312806" y="159857"/>
                        <a:pt x="378458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06E367E9-613F-47E2-A248-623330DE4146}"/>
                    </a:ext>
                  </a:extLst>
                </p:cNvPr>
                <p:cNvGrpSpPr/>
                <p:nvPr/>
              </p:nvGrpSpPr>
              <p:grpSpPr>
                <a:xfrm>
                  <a:off x="2379315" y="4382961"/>
                  <a:ext cx="1171782" cy="529418"/>
                  <a:chOff x="1729276" y="3266498"/>
                  <a:chExt cx="1759446" cy="794930"/>
                </a:xfrm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CEA1086F-F14B-43D5-949E-80F4DD3A6DEF}"/>
                      </a:ext>
                    </a:extLst>
                  </p:cNvPr>
                  <p:cNvGrpSpPr/>
                  <p:nvPr/>
                </p:nvGrpSpPr>
                <p:grpSpPr>
                  <a:xfrm>
                    <a:off x="1729276" y="3266498"/>
                    <a:ext cx="794930" cy="794930"/>
                    <a:chOff x="1729276" y="3266498"/>
                    <a:chExt cx="794930" cy="794930"/>
                  </a:xfrm>
                  <a:solidFill>
                    <a:schemeClr val="bg1"/>
                  </a:solidFill>
                </p:grpSpPr>
                <p:sp>
                  <p:nvSpPr>
                    <p:cNvPr id="274" name="弦 273">
                      <a:extLst>
                        <a:ext uri="{FF2B5EF4-FFF2-40B4-BE49-F238E27FC236}">
                          <a16:creationId xmlns:a16="http://schemas.microsoft.com/office/drawing/2014/main" id="{2E19B515-3862-404B-9A57-A43D96F58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29276" y="3266498"/>
                      <a:ext cx="794930" cy="794930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5" name="弦 274">
                      <a:extLst>
                        <a:ext uri="{FF2B5EF4-FFF2-40B4-BE49-F238E27FC236}">
                          <a16:creationId xmlns:a16="http://schemas.microsoft.com/office/drawing/2014/main" id="{9FFD416C-1AB7-4FFF-846E-15CFA494A5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31757" y="3496235"/>
                      <a:ext cx="382522" cy="382522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solidFill>
                      <a:schemeClr val="tx1"/>
                    </a:solidFill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2A095F31-067C-4845-8FDC-BA2839471A2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693792" y="3266498"/>
                    <a:ext cx="794930" cy="794930"/>
                    <a:chOff x="1729276" y="3266498"/>
                    <a:chExt cx="794930" cy="794930"/>
                  </a:xfrm>
                  <a:solidFill>
                    <a:schemeClr val="bg1"/>
                  </a:solidFill>
                </p:grpSpPr>
                <p:sp>
                  <p:nvSpPr>
                    <p:cNvPr id="272" name="弦 271">
                      <a:extLst>
                        <a:ext uri="{FF2B5EF4-FFF2-40B4-BE49-F238E27FC236}">
                          <a16:creationId xmlns:a16="http://schemas.microsoft.com/office/drawing/2014/main" id="{0F35C8CB-1D2D-4997-9DB2-DCB4B4B993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29276" y="3266498"/>
                      <a:ext cx="794930" cy="794930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3" name="弦 272">
                      <a:extLst>
                        <a:ext uri="{FF2B5EF4-FFF2-40B4-BE49-F238E27FC236}">
                          <a16:creationId xmlns:a16="http://schemas.microsoft.com/office/drawing/2014/main" id="{AF0D571F-5DCB-4BC6-931F-54262C511D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31757" y="3496235"/>
                      <a:ext cx="382522" cy="382522"/>
                    </a:xfrm>
                    <a:prstGeom prst="chord">
                      <a:avLst>
                        <a:gd name="adj1" fmla="val 395918"/>
                        <a:gd name="adj2" fmla="val 13224507"/>
                      </a:avLst>
                    </a:prstGeom>
                    <a:solidFill>
                      <a:schemeClr val="tx1"/>
                    </a:solidFill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3642DC6D-D7D3-4270-8C16-CEBD92A27655}"/>
                    </a:ext>
                  </a:extLst>
                </p:cNvPr>
                <p:cNvSpPr/>
                <p:nvPr/>
              </p:nvSpPr>
              <p:spPr bwMode="auto">
                <a:xfrm>
                  <a:off x="3286314" y="3421284"/>
                  <a:ext cx="264784" cy="493611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841509D-F41C-46DF-842D-CB449A2F6862}"/>
                    </a:ext>
                  </a:extLst>
                </p:cNvPr>
                <p:cNvSpPr/>
                <p:nvPr/>
              </p:nvSpPr>
              <p:spPr bwMode="auto">
                <a:xfrm rot="19800000">
                  <a:off x="1881587" y="3695834"/>
                  <a:ext cx="313700" cy="58480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C02D1F7-A6D3-4AFB-93B8-DED80FC113C8}"/>
                    </a:ext>
                  </a:extLst>
                </p:cNvPr>
                <p:cNvSpPr/>
                <p:nvPr/>
              </p:nvSpPr>
              <p:spPr bwMode="auto">
                <a:xfrm rot="18900000">
                  <a:off x="1707456" y="4277966"/>
                  <a:ext cx="394549" cy="73552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7F47327B-ECAB-48DD-A2F1-9CC394F84E6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3729488" y="3695835"/>
                  <a:ext cx="313698" cy="584800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F9E6CADE-0FF2-4388-9FE1-4686279B195D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3802008" y="4277966"/>
                  <a:ext cx="394549" cy="735522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71B494DE-10DC-40B3-82AC-E650CD2EBB11}"/>
                    </a:ext>
                  </a:extLst>
                </p:cNvPr>
                <p:cNvSpPr/>
                <p:nvPr/>
              </p:nvSpPr>
              <p:spPr bwMode="auto">
                <a:xfrm flipH="1">
                  <a:off x="2382583" y="3421284"/>
                  <a:ext cx="264784" cy="493611"/>
                </a:xfrm>
                <a:custGeom>
                  <a:avLst/>
                  <a:gdLst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62002 w 639926"/>
                    <a:gd name="connsiteY19" fmla="*/ 771447 h 1440348"/>
                    <a:gd name="connsiteX20" fmla="*/ 484997 w 639926"/>
                    <a:gd name="connsiteY20" fmla="*/ 845523 h 1440348"/>
                    <a:gd name="connsiteX21" fmla="*/ 495054 w 639926"/>
                    <a:gd name="connsiteY21" fmla="*/ 945294 h 1440348"/>
                    <a:gd name="connsiteX22" fmla="*/ 493473 w 639926"/>
                    <a:gd name="connsiteY22" fmla="*/ 960975 h 1440348"/>
                    <a:gd name="connsiteX23" fmla="*/ 493474 w 639926"/>
                    <a:gd name="connsiteY23" fmla="*/ 960975 h 1440348"/>
                    <a:gd name="connsiteX24" fmla="*/ 484997 w 639926"/>
                    <a:gd name="connsiteY24" fmla="*/ 1045063 h 1440348"/>
                    <a:gd name="connsiteX25" fmla="*/ 99771 w 639926"/>
                    <a:gd name="connsiteY25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42827 w 639926"/>
                    <a:gd name="connsiteY17" fmla="*/ 728049 h 1440348"/>
                    <a:gd name="connsiteX18" fmla="*/ 459973 w 639926"/>
                    <a:gd name="connsiteY18" fmla="*/ 767911 h 1440348"/>
                    <a:gd name="connsiteX19" fmla="*/ 484997 w 639926"/>
                    <a:gd name="connsiteY19" fmla="*/ 845523 h 1440348"/>
                    <a:gd name="connsiteX20" fmla="*/ 495054 w 639926"/>
                    <a:gd name="connsiteY20" fmla="*/ 945294 h 1440348"/>
                    <a:gd name="connsiteX21" fmla="*/ 493473 w 639926"/>
                    <a:gd name="connsiteY21" fmla="*/ 960975 h 1440348"/>
                    <a:gd name="connsiteX22" fmla="*/ 493474 w 639926"/>
                    <a:gd name="connsiteY22" fmla="*/ 960975 h 1440348"/>
                    <a:gd name="connsiteX23" fmla="*/ 484997 w 639926"/>
                    <a:gd name="connsiteY23" fmla="*/ 1045063 h 1440348"/>
                    <a:gd name="connsiteX24" fmla="*/ 99771 w 639926"/>
                    <a:gd name="connsiteY24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80165 w 639926"/>
                    <a:gd name="connsiteY7" fmla="*/ 665009 h 1440348"/>
                    <a:gd name="connsiteX8" fmla="*/ 157172 w 639926"/>
                    <a:gd name="connsiteY8" fmla="*/ 590938 h 1440348"/>
                    <a:gd name="connsiteX9" fmla="*/ 147115 w 639926"/>
                    <a:gd name="connsiteY9" fmla="*/ 491167 h 1440348"/>
                    <a:gd name="connsiteX10" fmla="*/ 148248 w 639926"/>
                    <a:gd name="connsiteY10" fmla="*/ 479929 h 1440348"/>
                    <a:gd name="connsiteX11" fmla="*/ 146452 w 639926"/>
                    <a:gd name="connsiteY11" fmla="*/ 479372 h 1440348"/>
                    <a:gd name="connsiteX12" fmla="*/ 154929 w 639926"/>
                    <a:gd name="connsiteY12" fmla="*/ 395284 h 1440348"/>
                    <a:gd name="connsiteX13" fmla="*/ 639926 w 639926"/>
                    <a:gd name="connsiteY13" fmla="*/ 0 h 1440348"/>
                    <a:gd name="connsiteX14" fmla="*/ 392398 w 639926"/>
                    <a:gd name="connsiteY14" fmla="*/ 495055 h 1440348"/>
                    <a:gd name="connsiteX15" fmla="*/ 401888 w 639926"/>
                    <a:gd name="connsiteY15" fmla="*/ 603055 h 1440348"/>
                    <a:gd name="connsiteX16" fmla="*/ 428179 w 639926"/>
                    <a:gd name="connsiteY16" fmla="*/ 701061 h 1440348"/>
                    <a:gd name="connsiteX17" fmla="*/ 459973 w 639926"/>
                    <a:gd name="connsiteY17" fmla="*/ 767911 h 1440348"/>
                    <a:gd name="connsiteX18" fmla="*/ 484997 w 639926"/>
                    <a:gd name="connsiteY18" fmla="*/ 845523 h 1440348"/>
                    <a:gd name="connsiteX19" fmla="*/ 495054 w 639926"/>
                    <a:gd name="connsiteY19" fmla="*/ 945294 h 1440348"/>
                    <a:gd name="connsiteX20" fmla="*/ 493473 w 639926"/>
                    <a:gd name="connsiteY20" fmla="*/ 960975 h 1440348"/>
                    <a:gd name="connsiteX21" fmla="*/ 493474 w 639926"/>
                    <a:gd name="connsiteY21" fmla="*/ 960975 h 1440348"/>
                    <a:gd name="connsiteX22" fmla="*/ 484997 w 639926"/>
                    <a:gd name="connsiteY22" fmla="*/ 1045063 h 1440348"/>
                    <a:gd name="connsiteX23" fmla="*/ 99771 w 639926"/>
                    <a:gd name="connsiteY23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82197 w 639926"/>
                    <a:gd name="connsiteY6" fmla="*/ 668549 h 1440348"/>
                    <a:gd name="connsiteX7" fmla="*/ 157172 w 639926"/>
                    <a:gd name="connsiteY7" fmla="*/ 590938 h 1440348"/>
                    <a:gd name="connsiteX8" fmla="*/ 147115 w 639926"/>
                    <a:gd name="connsiteY8" fmla="*/ 491167 h 1440348"/>
                    <a:gd name="connsiteX9" fmla="*/ 148248 w 639926"/>
                    <a:gd name="connsiteY9" fmla="*/ 479929 h 1440348"/>
                    <a:gd name="connsiteX10" fmla="*/ 146452 w 639926"/>
                    <a:gd name="connsiteY10" fmla="*/ 479372 h 1440348"/>
                    <a:gd name="connsiteX11" fmla="*/ 154929 w 639926"/>
                    <a:gd name="connsiteY11" fmla="*/ 395284 h 1440348"/>
                    <a:gd name="connsiteX12" fmla="*/ 639926 w 639926"/>
                    <a:gd name="connsiteY12" fmla="*/ 0 h 1440348"/>
                    <a:gd name="connsiteX13" fmla="*/ 392398 w 639926"/>
                    <a:gd name="connsiteY13" fmla="*/ 495055 h 1440348"/>
                    <a:gd name="connsiteX14" fmla="*/ 401888 w 639926"/>
                    <a:gd name="connsiteY14" fmla="*/ 603055 h 1440348"/>
                    <a:gd name="connsiteX15" fmla="*/ 428179 w 639926"/>
                    <a:gd name="connsiteY15" fmla="*/ 701061 h 1440348"/>
                    <a:gd name="connsiteX16" fmla="*/ 459973 w 639926"/>
                    <a:gd name="connsiteY16" fmla="*/ 767911 h 1440348"/>
                    <a:gd name="connsiteX17" fmla="*/ 484997 w 639926"/>
                    <a:gd name="connsiteY17" fmla="*/ 845523 h 1440348"/>
                    <a:gd name="connsiteX18" fmla="*/ 495054 w 639926"/>
                    <a:gd name="connsiteY18" fmla="*/ 945294 h 1440348"/>
                    <a:gd name="connsiteX19" fmla="*/ 493473 w 639926"/>
                    <a:gd name="connsiteY19" fmla="*/ 960975 h 1440348"/>
                    <a:gd name="connsiteX20" fmla="*/ 493474 w 639926"/>
                    <a:gd name="connsiteY20" fmla="*/ 960975 h 1440348"/>
                    <a:gd name="connsiteX21" fmla="*/ 484997 w 639926"/>
                    <a:gd name="connsiteY21" fmla="*/ 1045063 h 1440348"/>
                    <a:gd name="connsiteX22" fmla="*/ 99771 w 639926"/>
                    <a:gd name="connsiteY22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99347 w 639926"/>
                    <a:gd name="connsiteY5" fmla="*/ 708421 h 1440348"/>
                    <a:gd name="connsiteX6" fmla="*/ 157172 w 639926"/>
                    <a:gd name="connsiteY6" fmla="*/ 590938 h 1440348"/>
                    <a:gd name="connsiteX7" fmla="*/ 147115 w 639926"/>
                    <a:gd name="connsiteY7" fmla="*/ 491167 h 1440348"/>
                    <a:gd name="connsiteX8" fmla="*/ 148248 w 639926"/>
                    <a:gd name="connsiteY8" fmla="*/ 479929 h 1440348"/>
                    <a:gd name="connsiteX9" fmla="*/ 146452 w 639926"/>
                    <a:gd name="connsiteY9" fmla="*/ 479372 h 1440348"/>
                    <a:gd name="connsiteX10" fmla="*/ 154929 w 639926"/>
                    <a:gd name="connsiteY10" fmla="*/ 395284 h 1440348"/>
                    <a:gd name="connsiteX11" fmla="*/ 639926 w 639926"/>
                    <a:gd name="connsiteY11" fmla="*/ 0 h 1440348"/>
                    <a:gd name="connsiteX12" fmla="*/ 392398 w 639926"/>
                    <a:gd name="connsiteY12" fmla="*/ 495055 h 1440348"/>
                    <a:gd name="connsiteX13" fmla="*/ 401888 w 639926"/>
                    <a:gd name="connsiteY13" fmla="*/ 603055 h 1440348"/>
                    <a:gd name="connsiteX14" fmla="*/ 428179 w 639926"/>
                    <a:gd name="connsiteY14" fmla="*/ 701061 h 1440348"/>
                    <a:gd name="connsiteX15" fmla="*/ 459973 w 639926"/>
                    <a:gd name="connsiteY15" fmla="*/ 767911 h 1440348"/>
                    <a:gd name="connsiteX16" fmla="*/ 484997 w 639926"/>
                    <a:gd name="connsiteY16" fmla="*/ 845523 h 1440348"/>
                    <a:gd name="connsiteX17" fmla="*/ 495054 w 639926"/>
                    <a:gd name="connsiteY17" fmla="*/ 945294 h 1440348"/>
                    <a:gd name="connsiteX18" fmla="*/ 493473 w 639926"/>
                    <a:gd name="connsiteY18" fmla="*/ 960975 h 1440348"/>
                    <a:gd name="connsiteX19" fmla="*/ 493474 w 639926"/>
                    <a:gd name="connsiteY19" fmla="*/ 960975 h 1440348"/>
                    <a:gd name="connsiteX20" fmla="*/ 484997 w 639926"/>
                    <a:gd name="connsiteY20" fmla="*/ 1045063 h 1440348"/>
                    <a:gd name="connsiteX21" fmla="*/ 99771 w 639926"/>
                    <a:gd name="connsiteY21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28179 w 639926"/>
                    <a:gd name="connsiteY13" fmla="*/ 701061 h 1440348"/>
                    <a:gd name="connsiteX14" fmla="*/ 459973 w 639926"/>
                    <a:gd name="connsiteY14" fmla="*/ 767911 h 1440348"/>
                    <a:gd name="connsiteX15" fmla="*/ 484997 w 639926"/>
                    <a:gd name="connsiteY15" fmla="*/ 845523 h 1440348"/>
                    <a:gd name="connsiteX16" fmla="*/ 495054 w 639926"/>
                    <a:gd name="connsiteY16" fmla="*/ 945294 h 1440348"/>
                    <a:gd name="connsiteX17" fmla="*/ 493473 w 639926"/>
                    <a:gd name="connsiteY17" fmla="*/ 960975 h 1440348"/>
                    <a:gd name="connsiteX18" fmla="*/ 493474 w 639926"/>
                    <a:gd name="connsiteY18" fmla="*/ 960975 h 1440348"/>
                    <a:gd name="connsiteX19" fmla="*/ 484997 w 639926"/>
                    <a:gd name="connsiteY19" fmla="*/ 1045063 h 1440348"/>
                    <a:gd name="connsiteX20" fmla="*/ 99771 w 639926"/>
                    <a:gd name="connsiteY20" fmla="*/ 1430290 h 1440348"/>
                    <a:gd name="connsiteX0" fmla="*/ 99771 w 639926"/>
                    <a:gd name="connsiteY0" fmla="*/ 1430290 h 1440348"/>
                    <a:gd name="connsiteX1" fmla="*/ 0 w 639926"/>
                    <a:gd name="connsiteY1" fmla="*/ 1440348 h 1440348"/>
                    <a:gd name="connsiteX2" fmla="*/ 247529 w 639926"/>
                    <a:gd name="connsiteY2" fmla="*/ 945292 h 1440348"/>
                    <a:gd name="connsiteX3" fmla="*/ 210295 w 639926"/>
                    <a:gd name="connsiteY3" fmla="*/ 733872 h 1440348"/>
                    <a:gd name="connsiteX4" fmla="*/ 199353 w 639926"/>
                    <a:gd name="connsiteY4" fmla="*/ 708431 h 1440348"/>
                    <a:gd name="connsiteX5" fmla="*/ 157172 w 639926"/>
                    <a:gd name="connsiteY5" fmla="*/ 590938 h 1440348"/>
                    <a:gd name="connsiteX6" fmla="*/ 147115 w 639926"/>
                    <a:gd name="connsiteY6" fmla="*/ 491167 h 1440348"/>
                    <a:gd name="connsiteX7" fmla="*/ 148248 w 639926"/>
                    <a:gd name="connsiteY7" fmla="*/ 479929 h 1440348"/>
                    <a:gd name="connsiteX8" fmla="*/ 146452 w 639926"/>
                    <a:gd name="connsiteY8" fmla="*/ 479372 h 1440348"/>
                    <a:gd name="connsiteX9" fmla="*/ 154929 w 639926"/>
                    <a:gd name="connsiteY9" fmla="*/ 395284 h 1440348"/>
                    <a:gd name="connsiteX10" fmla="*/ 639926 w 639926"/>
                    <a:gd name="connsiteY10" fmla="*/ 0 h 1440348"/>
                    <a:gd name="connsiteX11" fmla="*/ 392398 w 639926"/>
                    <a:gd name="connsiteY11" fmla="*/ 495055 h 1440348"/>
                    <a:gd name="connsiteX12" fmla="*/ 401888 w 639926"/>
                    <a:gd name="connsiteY12" fmla="*/ 603055 h 1440348"/>
                    <a:gd name="connsiteX13" fmla="*/ 459973 w 639926"/>
                    <a:gd name="connsiteY13" fmla="*/ 767911 h 1440348"/>
                    <a:gd name="connsiteX14" fmla="*/ 484997 w 639926"/>
                    <a:gd name="connsiteY14" fmla="*/ 845523 h 1440348"/>
                    <a:gd name="connsiteX15" fmla="*/ 495054 w 639926"/>
                    <a:gd name="connsiteY15" fmla="*/ 945294 h 1440348"/>
                    <a:gd name="connsiteX16" fmla="*/ 493473 w 639926"/>
                    <a:gd name="connsiteY16" fmla="*/ 960975 h 1440348"/>
                    <a:gd name="connsiteX17" fmla="*/ 493474 w 639926"/>
                    <a:gd name="connsiteY17" fmla="*/ 960975 h 1440348"/>
                    <a:gd name="connsiteX18" fmla="*/ 484997 w 639926"/>
                    <a:gd name="connsiteY18" fmla="*/ 1045063 h 1440348"/>
                    <a:gd name="connsiteX19" fmla="*/ 99771 w 639926"/>
                    <a:gd name="connsiteY19" fmla="*/ 1430290 h 1440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39926" h="1440348">
                      <a:moveTo>
                        <a:pt x="99771" y="1430290"/>
                      </a:moveTo>
                      <a:cubicBezTo>
                        <a:pt x="67544" y="1436884"/>
                        <a:pt x="34177" y="1440348"/>
                        <a:pt x="0" y="1440348"/>
                      </a:cubicBezTo>
                      <a:cubicBezTo>
                        <a:pt x="155822" y="1323480"/>
                        <a:pt x="247528" y="1140070"/>
                        <a:pt x="247529" y="945292"/>
                      </a:cubicBezTo>
                      <a:cubicBezTo>
                        <a:pt x="247529" y="872250"/>
                        <a:pt x="234632" y="800807"/>
                        <a:pt x="210295" y="733872"/>
                      </a:cubicBezTo>
                      <a:lnTo>
                        <a:pt x="199353" y="708431"/>
                      </a:lnTo>
                      <a:cubicBezTo>
                        <a:pt x="190499" y="684609"/>
                        <a:pt x="165878" y="627149"/>
                        <a:pt x="157172" y="590938"/>
                      </a:cubicBezTo>
                      <a:cubicBezTo>
                        <a:pt x="150578" y="558711"/>
                        <a:pt x="147115" y="525343"/>
                        <a:pt x="147115" y="491167"/>
                      </a:cubicBezTo>
                      <a:lnTo>
                        <a:pt x="148248" y="479929"/>
                      </a:lnTo>
                      <a:lnTo>
                        <a:pt x="146452" y="479372"/>
                      </a:lnTo>
                      <a:lnTo>
                        <a:pt x="154929" y="395284"/>
                      </a:lnTo>
                      <a:cubicBezTo>
                        <a:pt x="201090" y="169696"/>
                        <a:pt x="400691" y="0"/>
                        <a:pt x="639926" y="0"/>
                      </a:cubicBezTo>
                      <a:cubicBezTo>
                        <a:pt x="484103" y="116867"/>
                        <a:pt x="392398" y="300277"/>
                        <a:pt x="392398" y="495055"/>
                      </a:cubicBezTo>
                      <a:cubicBezTo>
                        <a:pt x="392398" y="531576"/>
                        <a:pt x="395622" y="567697"/>
                        <a:pt x="401888" y="603055"/>
                      </a:cubicBezTo>
                      <a:lnTo>
                        <a:pt x="459973" y="767911"/>
                      </a:lnTo>
                      <a:lnTo>
                        <a:pt x="484997" y="845523"/>
                      </a:lnTo>
                      <a:cubicBezTo>
                        <a:pt x="491591" y="877750"/>
                        <a:pt x="495054" y="911117"/>
                        <a:pt x="495054" y="945294"/>
                      </a:cubicBezTo>
                      <a:lnTo>
                        <a:pt x="493473" y="960975"/>
                      </a:lnTo>
                      <a:lnTo>
                        <a:pt x="493474" y="960975"/>
                      </a:lnTo>
                      <a:lnTo>
                        <a:pt x="484997" y="1045063"/>
                      </a:lnTo>
                      <a:cubicBezTo>
                        <a:pt x="445430" y="1238425"/>
                        <a:pt x="293132" y="1390722"/>
                        <a:pt x="99771" y="143029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762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CA57EBD9-43DB-49A2-BEFB-FF3435EE1C91}"/>
              </a:ext>
            </a:extLst>
          </p:cNvPr>
          <p:cNvGrpSpPr/>
          <p:nvPr/>
        </p:nvGrpSpPr>
        <p:grpSpPr>
          <a:xfrm>
            <a:off x="6877184" y="3890072"/>
            <a:ext cx="2133466" cy="2396834"/>
            <a:chOff x="6877184" y="3890072"/>
            <a:chExt cx="2133466" cy="2396834"/>
          </a:xfrm>
        </p:grpSpPr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8591F0D1-3BA3-44BE-9A51-33B3FE6B46C9}"/>
                </a:ext>
              </a:extLst>
            </p:cNvPr>
            <p:cNvSpPr txBox="1"/>
            <p:nvPr/>
          </p:nvSpPr>
          <p:spPr>
            <a:xfrm>
              <a:off x="7352369" y="5989163"/>
              <a:ext cx="1185285" cy="29774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火気厳禁</a:t>
              </a:r>
            </a:p>
          </p:txBody>
        </p: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DFBD569C-4083-47BC-82D4-18D87FF8DD75}"/>
                </a:ext>
              </a:extLst>
            </p:cNvPr>
            <p:cNvGrpSpPr/>
            <p:nvPr/>
          </p:nvGrpSpPr>
          <p:grpSpPr>
            <a:xfrm>
              <a:off x="6877184" y="3890072"/>
              <a:ext cx="2133466" cy="2088234"/>
              <a:chOff x="5250427" y="4516203"/>
              <a:chExt cx="2256219" cy="2208387"/>
            </a:xfrm>
          </p:grpSpPr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2A9B014E-B7EA-4812-97AE-2F8FDD55505C}"/>
                  </a:ext>
                </a:extLst>
              </p:cNvPr>
              <p:cNvGrpSpPr/>
              <p:nvPr/>
            </p:nvGrpSpPr>
            <p:grpSpPr>
              <a:xfrm>
                <a:off x="5759738" y="4740903"/>
                <a:ext cx="1288762" cy="1796622"/>
                <a:chOff x="5403051" y="730965"/>
                <a:chExt cx="1716132" cy="2392407"/>
              </a:xfrm>
            </p:grpSpPr>
            <p:sp>
              <p:nvSpPr>
                <p:cNvPr id="279" name="楕円 292">
                  <a:extLst>
                    <a:ext uri="{FF2B5EF4-FFF2-40B4-BE49-F238E27FC236}">
                      <a16:creationId xmlns:a16="http://schemas.microsoft.com/office/drawing/2014/main" id="{56250CF6-B5A1-496F-82A2-DD648CB8846B}"/>
                    </a:ext>
                  </a:extLst>
                </p:cNvPr>
                <p:cNvSpPr/>
                <p:nvPr/>
              </p:nvSpPr>
              <p:spPr bwMode="auto">
                <a:xfrm>
                  <a:off x="5403051" y="730965"/>
                  <a:ext cx="1716132" cy="2392407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92">
                  <a:extLst>
                    <a:ext uri="{FF2B5EF4-FFF2-40B4-BE49-F238E27FC236}">
                      <a16:creationId xmlns:a16="http://schemas.microsoft.com/office/drawing/2014/main" id="{41A7A889-24E8-40A4-9132-860C3196926A}"/>
                    </a:ext>
                  </a:extLst>
                </p:cNvPr>
                <p:cNvSpPr/>
                <p:nvPr/>
              </p:nvSpPr>
              <p:spPr bwMode="auto">
                <a:xfrm>
                  <a:off x="5693041" y="1514839"/>
                  <a:ext cx="1110234" cy="1547744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92">
                  <a:extLst>
                    <a:ext uri="{FF2B5EF4-FFF2-40B4-BE49-F238E27FC236}">
                      <a16:creationId xmlns:a16="http://schemas.microsoft.com/office/drawing/2014/main" id="{915D2151-EECF-41B8-9566-C4C5C06A1039}"/>
                    </a:ext>
                  </a:extLst>
                </p:cNvPr>
                <p:cNvSpPr/>
                <p:nvPr/>
              </p:nvSpPr>
              <p:spPr bwMode="auto">
                <a:xfrm>
                  <a:off x="5929030" y="2105049"/>
                  <a:ext cx="638256" cy="889774"/>
                </a:xfrm>
                <a:custGeom>
                  <a:avLst/>
                  <a:gdLst>
                    <a:gd name="connsiteX0" fmla="*/ 0 w 1716131"/>
                    <a:gd name="connsiteY0" fmla="*/ 858066 h 1716131"/>
                    <a:gd name="connsiteX1" fmla="*/ 858066 w 1716131"/>
                    <a:gd name="connsiteY1" fmla="*/ 0 h 1716131"/>
                    <a:gd name="connsiteX2" fmla="*/ 1716132 w 1716131"/>
                    <a:gd name="connsiteY2" fmla="*/ 858066 h 1716131"/>
                    <a:gd name="connsiteX3" fmla="*/ 858066 w 1716131"/>
                    <a:gd name="connsiteY3" fmla="*/ 1716132 h 1716131"/>
                    <a:gd name="connsiteX4" fmla="*/ 0 w 1716131"/>
                    <a:gd name="connsiteY4" fmla="*/ 858066 h 1716131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858066 h 1716132"/>
                    <a:gd name="connsiteX1" fmla="*/ 858066 w 1716132"/>
                    <a:gd name="connsiteY1" fmla="*/ 0 h 1716132"/>
                    <a:gd name="connsiteX2" fmla="*/ 1716132 w 1716132"/>
                    <a:gd name="connsiteY2" fmla="*/ 858066 h 1716132"/>
                    <a:gd name="connsiteX3" fmla="*/ 858066 w 1716132"/>
                    <a:gd name="connsiteY3" fmla="*/ 1716132 h 1716132"/>
                    <a:gd name="connsiteX4" fmla="*/ 0 w 1716132"/>
                    <a:gd name="connsiteY4" fmla="*/ 858066 h 1716132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  <a:gd name="connsiteX0" fmla="*/ 0 w 1716132"/>
                    <a:gd name="connsiteY0" fmla="*/ 1534341 h 2392407"/>
                    <a:gd name="connsiteX1" fmla="*/ 858066 w 1716132"/>
                    <a:gd name="connsiteY1" fmla="*/ 0 h 2392407"/>
                    <a:gd name="connsiteX2" fmla="*/ 1716132 w 1716132"/>
                    <a:gd name="connsiteY2" fmla="*/ 1534341 h 2392407"/>
                    <a:gd name="connsiteX3" fmla="*/ 858066 w 1716132"/>
                    <a:gd name="connsiteY3" fmla="*/ 2392407 h 2392407"/>
                    <a:gd name="connsiteX4" fmla="*/ 0 w 1716132"/>
                    <a:gd name="connsiteY4" fmla="*/ 1534341 h 2392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16132" h="2392407">
                      <a:moveTo>
                        <a:pt x="0" y="1534341"/>
                      </a:moveTo>
                      <a:cubicBezTo>
                        <a:pt x="0" y="1060444"/>
                        <a:pt x="584194" y="314325"/>
                        <a:pt x="858066" y="0"/>
                      </a:cubicBezTo>
                      <a:cubicBezTo>
                        <a:pt x="1131938" y="304800"/>
                        <a:pt x="1716132" y="1060444"/>
                        <a:pt x="1716132" y="1534341"/>
                      </a:cubicBezTo>
                      <a:cubicBezTo>
                        <a:pt x="1716132" y="2008238"/>
                        <a:pt x="1331963" y="2392407"/>
                        <a:pt x="858066" y="2392407"/>
                      </a:cubicBezTo>
                      <a:cubicBezTo>
                        <a:pt x="384169" y="2392407"/>
                        <a:pt x="0" y="2008238"/>
                        <a:pt x="0" y="153434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571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C8F19D2E-CBB7-4A0F-B4FC-21AE087DF289}"/>
                  </a:ext>
                </a:extLst>
              </p:cNvPr>
              <p:cNvSpPr/>
              <p:nvPr/>
            </p:nvSpPr>
            <p:spPr bwMode="auto">
              <a:xfrm>
                <a:off x="5250427" y="4516203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18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pptxf16_火気厳禁マーク</dc:title>
  <dc:subject>pptxf16_火気厳禁マーク</dc:subject>
  <dc:creator>でじけろお</dc:creator>
  <cp:revision>1</cp:revision>
  <dcterms:created xsi:type="dcterms:W3CDTF">2018-05-20T00:31:01Z</dcterms:created>
  <dcterms:modified xsi:type="dcterms:W3CDTF">2020-10-18T16:47:59Z</dcterms:modified>
  <cp:version>1</cp:version>
</cp:coreProperties>
</file>